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94DF4-2486-4E62-A58F-F98DEAF4797C}" v="4" dt="2025-08-06T04:50:15.756"/>
    <p1510:client id="{F97685EC-C66E-4652-8EA4-E51ECCD3163E}" v="32" dt="2025-08-06T04:38:49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3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nd Dani Pemberton" userId="65c2823c69fa93c1" providerId="LiveId" clId="{F97685EC-C66E-4652-8EA4-E51ECCD3163E}"/>
    <pc:docChg chg="undo custSel addSld modSld">
      <pc:chgData name="John and Dani Pemberton" userId="65c2823c69fa93c1" providerId="LiveId" clId="{F97685EC-C66E-4652-8EA4-E51ECCD3163E}" dt="2025-08-06T04:39:25.424" v="1199" actId="1076"/>
      <pc:docMkLst>
        <pc:docMk/>
      </pc:docMkLst>
      <pc:sldChg chg="addSp delSp modSp mod">
        <pc:chgData name="John and Dani Pemberton" userId="65c2823c69fa93c1" providerId="LiveId" clId="{F97685EC-C66E-4652-8EA4-E51ECCD3163E}" dt="2025-08-06T04:39:25.424" v="1199" actId="1076"/>
        <pc:sldMkLst>
          <pc:docMk/>
          <pc:sldMk cId="2912574271" sldId="256"/>
        </pc:sldMkLst>
        <pc:spChg chg="mod">
          <ac:chgData name="John and Dani Pemberton" userId="65c2823c69fa93c1" providerId="LiveId" clId="{F97685EC-C66E-4652-8EA4-E51ECCD3163E}" dt="2025-08-06T04:37:47.207" v="1189" actId="20577"/>
          <ac:spMkLst>
            <pc:docMk/>
            <pc:sldMk cId="2912574271" sldId="256"/>
            <ac:spMk id="10" creationId="{CE42308C-29DB-F83D-005D-03CFFA084D54}"/>
          </ac:spMkLst>
        </pc:spChg>
        <pc:spChg chg="mod">
          <ac:chgData name="John and Dani Pemberton" userId="65c2823c69fa93c1" providerId="LiveId" clId="{F97685EC-C66E-4652-8EA4-E51ECCD3163E}" dt="2025-08-06T03:35:21.811" v="9" actId="1076"/>
          <ac:spMkLst>
            <pc:docMk/>
            <pc:sldMk cId="2912574271" sldId="256"/>
            <ac:spMk id="38" creationId="{EB320D0B-6875-E838-3100-6521E4B618B3}"/>
          </ac:spMkLst>
        </pc:spChg>
        <pc:spChg chg="mod">
          <ac:chgData name="John and Dani Pemberton" userId="65c2823c69fa93c1" providerId="LiveId" clId="{F97685EC-C66E-4652-8EA4-E51ECCD3163E}" dt="2025-08-06T03:33:08.647" v="0"/>
          <ac:spMkLst>
            <pc:docMk/>
            <pc:sldMk cId="2912574271" sldId="256"/>
            <ac:spMk id="39" creationId="{F3AE303F-61E5-7D09-847C-467BCD056E6B}"/>
          </ac:spMkLst>
        </pc:spChg>
        <pc:spChg chg="mod">
          <ac:chgData name="John and Dani Pemberton" userId="65c2823c69fa93c1" providerId="LiveId" clId="{F97685EC-C66E-4652-8EA4-E51ECCD3163E}" dt="2025-08-06T03:38:34.859" v="68" actId="20577"/>
          <ac:spMkLst>
            <pc:docMk/>
            <pc:sldMk cId="2912574271" sldId="256"/>
            <ac:spMk id="40" creationId="{94BA9511-D310-7414-5A49-8E957C8BBE9F}"/>
          </ac:spMkLst>
        </pc:spChg>
        <pc:spChg chg="mod">
          <ac:chgData name="John and Dani Pemberton" userId="65c2823c69fa93c1" providerId="LiveId" clId="{F97685EC-C66E-4652-8EA4-E51ECCD3163E}" dt="2025-08-06T03:38:16.589" v="33" actId="14100"/>
          <ac:spMkLst>
            <pc:docMk/>
            <pc:sldMk cId="2912574271" sldId="256"/>
            <ac:spMk id="42" creationId="{7390F6B8-53C8-4729-526D-69CAEAFBC128}"/>
          </ac:spMkLst>
        </pc:spChg>
        <pc:spChg chg="mod">
          <ac:chgData name="John and Dani Pemberton" userId="65c2823c69fa93c1" providerId="LiveId" clId="{F97685EC-C66E-4652-8EA4-E51ECCD3163E}" dt="2025-08-06T03:40:28.765" v="88" actId="14100"/>
          <ac:spMkLst>
            <pc:docMk/>
            <pc:sldMk cId="2912574271" sldId="256"/>
            <ac:spMk id="43" creationId="{D3222062-F3F5-4ED2-BA18-53E6D900F744}"/>
          </ac:spMkLst>
        </pc:spChg>
        <pc:spChg chg="del">
          <ac:chgData name="John and Dani Pemberton" userId="65c2823c69fa93c1" providerId="LiveId" clId="{F97685EC-C66E-4652-8EA4-E51ECCD3163E}" dt="2025-08-06T03:35:28.549" v="11" actId="478"/>
          <ac:spMkLst>
            <pc:docMk/>
            <pc:sldMk cId="2912574271" sldId="256"/>
            <ac:spMk id="45" creationId="{AEBDE9CD-0AB8-C3C4-68E3-CDBEC168F54E}"/>
          </ac:spMkLst>
        </pc:spChg>
        <pc:spChg chg="del">
          <ac:chgData name="John and Dani Pemberton" userId="65c2823c69fa93c1" providerId="LiveId" clId="{F97685EC-C66E-4652-8EA4-E51ECCD3163E}" dt="2025-08-06T03:35:32.537" v="12" actId="478"/>
          <ac:spMkLst>
            <pc:docMk/>
            <pc:sldMk cId="2912574271" sldId="256"/>
            <ac:spMk id="46" creationId="{25707DB5-86F3-135C-C723-E84E900766B8}"/>
          </ac:spMkLst>
        </pc:spChg>
        <pc:spChg chg="mod">
          <ac:chgData name="John and Dani Pemberton" userId="65c2823c69fa93c1" providerId="LiveId" clId="{F97685EC-C66E-4652-8EA4-E51ECCD3163E}" dt="2025-08-06T03:59:36.562" v="209" actId="14100"/>
          <ac:spMkLst>
            <pc:docMk/>
            <pc:sldMk cId="2912574271" sldId="256"/>
            <ac:spMk id="47" creationId="{089CA90A-94B8-C20A-7A52-80FA1E8150B2}"/>
          </ac:spMkLst>
        </pc:spChg>
        <pc:spChg chg="mod">
          <ac:chgData name="John and Dani Pemberton" userId="65c2823c69fa93c1" providerId="LiveId" clId="{F97685EC-C66E-4652-8EA4-E51ECCD3163E}" dt="2025-08-06T03:35:42.542" v="15" actId="1076"/>
          <ac:spMkLst>
            <pc:docMk/>
            <pc:sldMk cId="2912574271" sldId="256"/>
            <ac:spMk id="48" creationId="{52A41F05-8DBA-F202-C3E9-47BF99F31D6B}"/>
          </ac:spMkLst>
        </pc:spChg>
        <pc:spChg chg="mod">
          <ac:chgData name="John and Dani Pemberton" userId="65c2823c69fa93c1" providerId="LiveId" clId="{F97685EC-C66E-4652-8EA4-E51ECCD3163E}" dt="2025-08-06T03:37:43.976" v="30" actId="1076"/>
          <ac:spMkLst>
            <pc:docMk/>
            <pc:sldMk cId="2912574271" sldId="256"/>
            <ac:spMk id="49" creationId="{A44357D0-5113-FB8C-5D25-6E908F8B8E8C}"/>
          </ac:spMkLst>
        </pc:spChg>
        <pc:spChg chg="del">
          <ac:chgData name="John and Dani Pemberton" userId="65c2823c69fa93c1" providerId="LiveId" clId="{F97685EC-C66E-4652-8EA4-E51ECCD3163E}" dt="2025-08-06T03:38:41.882" v="71" actId="478"/>
          <ac:spMkLst>
            <pc:docMk/>
            <pc:sldMk cId="2912574271" sldId="256"/>
            <ac:spMk id="50" creationId="{37A15E9D-59E0-6F06-115B-F7FB86822E9B}"/>
          </ac:spMkLst>
        </pc:spChg>
        <pc:spChg chg="del mod">
          <ac:chgData name="John and Dani Pemberton" userId="65c2823c69fa93c1" providerId="LiveId" clId="{F97685EC-C66E-4652-8EA4-E51ECCD3163E}" dt="2025-08-06T03:40:09.456" v="81" actId="478"/>
          <ac:spMkLst>
            <pc:docMk/>
            <pc:sldMk cId="2912574271" sldId="256"/>
            <ac:spMk id="52" creationId="{96C61285-C47B-5821-DDA2-BFF40379045F}"/>
          </ac:spMkLst>
        </pc:spChg>
        <pc:spChg chg="del mod">
          <ac:chgData name="John and Dani Pemberton" userId="65c2823c69fa93c1" providerId="LiveId" clId="{F97685EC-C66E-4652-8EA4-E51ECCD3163E}" dt="2025-08-06T03:40:24.759" v="87" actId="21"/>
          <ac:spMkLst>
            <pc:docMk/>
            <pc:sldMk cId="2912574271" sldId="256"/>
            <ac:spMk id="53" creationId="{C706F649-DA5F-7D20-D2DF-E62E89B19877}"/>
          </ac:spMkLst>
        </pc:spChg>
        <pc:spChg chg="add mod">
          <ac:chgData name="John and Dani Pemberton" userId="65c2823c69fa93c1" providerId="LiveId" clId="{F97685EC-C66E-4652-8EA4-E51ECCD3163E}" dt="2025-08-06T03:35:39.164" v="14" actId="1076"/>
          <ac:spMkLst>
            <pc:docMk/>
            <pc:sldMk cId="2912574271" sldId="256"/>
            <ac:spMk id="56" creationId="{0FDCB550-E47B-8030-8E06-9BFC670E3EEE}"/>
          </ac:spMkLst>
        </pc:spChg>
        <pc:spChg chg="add mod">
          <ac:chgData name="John and Dani Pemberton" userId="65c2823c69fa93c1" providerId="LiveId" clId="{F97685EC-C66E-4652-8EA4-E51ECCD3163E}" dt="2025-08-06T03:37:39.052" v="29" actId="1076"/>
          <ac:spMkLst>
            <pc:docMk/>
            <pc:sldMk cId="2912574271" sldId="256"/>
            <ac:spMk id="61" creationId="{0EEA29D8-DB5A-BAB7-5D5C-DA1DFBB6AE36}"/>
          </ac:spMkLst>
        </pc:spChg>
        <pc:spChg chg="add del mod">
          <ac:chgData name="John and Dani Pemberton" userId="65c2823c69fa93c1" providerId="LiveId" clId="{F97685EC-C66E-4652-8EA4-E51ECCD3163E}" dt="2025-08-06T03:42:15.932" v="104" actId="1076"/>
          <ac:spMkLst>
            <pc:docMk/>
            <pc:sldMk cId="2912574271" sldId="256"/>
            <ac:spMk id="66" creationId="{D91A4D10-C0BE-2147-72BF-75D6037E11E8}"/>
          </ac:spMkLst>
        </pc:spChg>
        <pc:spChg chg="add del mod">
          <ac:chgData name="John and Dani Pemberton" userId="65c2823c69fa93c1" providerId="LiveId" clId="{F97685EC-C66E-4652-8EA4-E51ECCD3163E}" dt="2025-08-06T03:42:10.572" v="103" actId="14100"/>
          <ac:spMkLst>
            <pc:docMk/>
            <pc:sldMk cId="2912574271" sldId="256"/>
            <ac:spMk id="67" creationId="{06639A5D-1C4F-E5E7-63FF-45161402D83D}"/>
          </ac:spMkLst>
        </pc:spChg>
        <pc:spChg chg="add mod">
          <ac:chgData name="John and Dani Pemberton" userId="65c2823c69fa93c1" providerId="LiveId" clId="{F97685EC-C66E-4652-8EA4-E51ECCD3163E}" dt="2025-08-06T03:43:02.557" v="111" actId="14100"/>
          <ac:spMkLst>
            <pc:docMk/>
            <pc:sldMk cId="2912574271" sldId="256"/>
            <ac:spMk id="70" creationId="{965380E8-3E2B-0D0A-B6C6-40441DD612D5}"/>
          </ac:spMkLst>
        </pc:spChg>
        <pc:spChg chg="add mod">
          <ac:chgData name="John and Dani Pemberton" userId="65c2823c69fa93c1" providerId="LiveId" clId="{F97685EC-C66E-4652-8EA4-E51ECCD3163E}" dt="2025-08-06T04:38:27.035" v="1193" actId="1076"/>
          <ac:spMkLst>
            <pc:docMk/>
            <pc:sldMk cId="2912574271" sldId="256"/>
            <ac:spMk id="73" creationId="{D956B72D-E996-F638-9043-984DDBEA2E0A}"/>
          </ac:spMkLst>
        </pc:spChg>
        <pc:spChg chg="add mod">
          <ac:chgData name="John and Dani Pemberton" userId="65c2823c69fa93c1" providerId="LiveId" clId="{F97685EC-C66E-4652-8EA4-E51ECCD3163E}" dt="2025-08-06T04:38:22.361" v="1192" actId="1076"/>
          <ac:spMkLst>
            <pc:docMk/>
            <pc:sldMk cId="2912574271" sldId="256"/>
            <ac:spMk id="74" creationId="{3010B0EE-826A-8A8A-2917-96810703BC00}"/>
          </ac:spMkLst>
        </pc:spChg>
        <pc:spChg chg="add mod">
          <ac:chgData name="John and Dani Pemberton" userId="65c2823c69fa93c1" providerId="LiveId" clId="{F97685EC-C66E-4652-8EA4-E51ECCD3163E}" dt="2025-08-06T04:38:36.024" v="1194"/>
          <ac:spMkLst>
            <pc:docMk/>
            <pc:sldMk cId="2912574271" sldId="256"/>
            <ac:spMk id="75" creationId="{D928B18F-0695-F855-5072-D7C419ED42F5}"/>
          </ac:spMkLst>
        </pc:spChg>
        <pc:spChg chg="add mod">
          <ac:chgData name="John and Dani Pemberton" userId="65c2823c69fa93c1" providerId="LiveId" clId="{F97685EC-C66E-4652-8EA4-E51ECCD3163E}" dt="2025-08-06T04:38:36.024" v="1194"/>
          <ac:spMkLst>
            <pc:docMk/>
            <pc:sldMk cId="2912574271" sldId="256"/>
            <ac:spMk id="76" creationId="{DFFC3606-7C3D-5F3F-8245-1326CDF11258}"/>
          </ac:spMkLst>
        </pc:spChg>
        <pc:spChg chg="add mod">
          <ac:chgData name="John and Dani Pemberton" userId="65c2823c69fa93c1" providerId="LiveId" clId="{F97685EC-C66E-4652-8EA4-E51ECCD3163E}" dt="2025-08-06T04:39:25.424" v="1199" actId="1076"/>
          <ac:spMkLst>
            <pc:docMk/>
            <pc:sldMk cId="2912574271" sldId="256"/>
            <ac:spMk id="77" creationId="{DA7F80C1-25F2-B3C4-362E-2B55852EB4C1}"/>
          </ac:spMkLst>
        </pc:spChg>
        <pc:spChg chg="add del mod">
          <ac:chgData name="John and Dani Pemberton" userId="65c2823c69fa93c1" providerId="LiveId" clId="{F97685EC-C66E-4652-8EA4-E51ECCD3163E}" dt="2025-08-06T04:38:56.026" v="1196" actId="478"/>
          <ac:spMkLst>
            <pc:docMk/>
            <pc:sldMk cId="2912574271" sldId="256"/>
            <ac:spMk id="78" creationId="{F7DE0BF6-5770-BC66-5296-5D50F88E9B25}"/>
          </ac:spMkLst>
        </pc:spChg>
        <pc:picChg chg="del">
          <ac:chgData name="John and Dani Pemberton" userId="65c2823c69fa93c1" providerId="LiveId" clId="{F97685EC-C66E-4652-8EA4-E51ECCD3163E}" dt="2025-08-06T03:34:54.705" v="1" actId="478"/>
          <ac:picMkLst>
            <pc:docMk/>
            <pc:sldMk cId="2912574271" sldId="256"/>
            <ac:picMk id="37" creationId="{34486EEA-CE49-9E09-A665-64B87692372A}"/>
          </ac:picMkLst>
        </pc:picChg>
        <pc:picChg chg="del">
          <ac:chgData name="John and Dani Pemberton" userId="65c2823c69fa93c1" providerId="LiveId" clId="{F97685EC-C66E-4652-8EA4-E51ECCD3163E}" dt="2025-08-06T03:38:38.311" v="70" actId="478"/>
          <ac:picMkLst>
            <pc:docMk/>
            <pc:sldMk cId="2912574271" sldId="256"/>
            <ac:picMk id="41" creationId="{782EBD37-CC3A-E3A1-A19C-FE53680F6BFA}"/>
          </ac:picMkLst>
        </pc:picChg>
        <pc:picChg chg="del">
          <ac:chgData name="John and Dani Pemberton" userId="65c2823c69fa93c1" providerId="LiveId" clId="{F97685EC-C66E-4652-8EA4-E51ECCD3163E}" dt="2025-08-06T03:35:27.129" v="10" actId="478"/>
          <ac:picMkLst>
            <pc:docMk/>
            <pc:sldMk cId="2912574271" sldId="256"/>
            <ac:picMk id="44" creationId="{91899F3C-563C-E9E4-2CD3-BDEAFCE07C1D}"/>
          </ac:picMkLst>
        </pc:picChg>
        <pc:picChg chg="del">
          <ac:chgData name="John and Dani Pemberton" userId="65c2823c69fa93c1" providerId="LiveId" clId="{F97685EC-C66E-4652-8EA4-E51ECCD3163E}" dt="2025-08-06T03:38:36.922" v="69" actId="478"/>
          <ac:picMkLst>
            <pc:docMk/>
            <pc:sldMk cId="2912574271" sldId="256"/>
            <ac:picMk id="51" creationId="{FEC83A82-2632-01D0-496F-4D657A18E052}"/>
          </ac:picMkLst>
        </pc:picChg>
        <pc:picChg chg="add mod ord">
          <ac:chgData name="John and Dani Pemberton" userId="65c2823c69fa93c1" providerId="LiveId" clId="{F97685EC-C66E-4652-8EA4-E51ECCD3163E}" dt="2025-08-06T03:59:40.392" v="210" actId="1076"/>
          <ac:picMkLst>
            <pc:docMk/>
            <pc:sldMk cId="2912574271" sldId="256"/>
            <ac:picMk id="55" creationId="{FB517D97-9F56-EDE4-EA9C-64C622D1831C}"/>
          </ac:picMkLst>
        </pc:picChg>
        <pc:picChg chg="add mod ord">
          <ac:chgData name="John and Dani Pemberton" userId="65c2823c69fa93c1" providerId="LiveId" clId="{F97685EC-C66E-4652-8EA4-E51ECCD3163E}" dt="2025-08-06T03:36:31.366" v="22" actId="1076"/>
          <ac:picMkLst>
            <pc:docMk/>
            <pc:sldMk cId="2912574271" sldId="256"/>
            <ac:picMk id="58" creationId="{8B12E57F-EA51-D73A-9812-2E9B6E188CD8}"/>
          </ac:picMkLst>
        </pc:picChg>
        <pc:picChg chg="add mod ord">
          <ac:chgData name="John and Dani Pemberton" userId="65c2823c69fa93c1" providerId="LiveId" clId="{F97685EC-C66E-4652-8EA4-E51ECCD3163E}" dt="2025-08-06T03:37:51.741" v="32" actId="167"/>
          <ac:picMkLst>
            <pc:docMk/>
            <pc:sldMk cId="2912574271" sldId="256"/>
            <ac:picMk id="60" creationId="{038A9808-03BC-6FFF-B0B9-320149D9AE56}"/>
          </ac:picMkLst>
        </pc:picChg>
        <pc:picChg chg="add del mod ord">
          <ac:chgData name="John and Dani Pemberton" userId="65c2823c69fa93c1" providerId="LiveId" clId="{F97685EC-C66E-4652-8EA4-E51ECCD3163E}" dt="2025-08-06T03:40:07.514" v="80" actId="478"/>
          <ac:picMkLst>
            <pc:docMk/>
            <pc:sldMk cId="2912574271" sldId="256"/>
            <ac:picMk id="63" creationId="{36391D88-FA97-490D-DD9C-69780E4132D4}"/>
          </ac:picMkLst>
        </pc:picChg>
        <pc:picChg chg="add mod ord">
          <ac:chgData name="John and Dani Pemberton" userId="65c2823c69fa93c1" providerId="LiveId" clId="{F97685EC-C66E-4652-8EA4-E51ECCD3163E}" dt="2025-08-06T03:40:30.224" v="89" actId="1076"/>
          <ac:picMkLst>
            <pc:docMk/>
            <pc:sldMk cId="2912574271" sldId="256"/>
            <ac:picMk id="64" creationId="{91731600-042D-B7CB-77A8-35C1A89BCC39}"/>
          </ac:picMkLst>
        </pc:picChg>
        <pc:picChg chg="add del mod">
          <ac:chgData name="John and Dani Pemberton" userId="65c2823c69fa93c1" providerId="LiveId" clId="{F97685EC-C66E-4652-8EA4-E51ECCD3163E}" dt="2025-08-06T03:41:18.892" v="93" actId="478"/>
          <ac:picMkLst>
            <pc:docMk/>
            <pc:sldMk cId="2912574271" sldId="256"/>
            <ac:picMk id="65" creationId="{D4EEB4B8-B3A4-8FBC-8968-F381B12B6F15}"/>
          </ac:picMkLst>
        </pc:picChg>
        <pc:picChg chg="add mod ord">
          <ac:chgData name="John and Dani Pemberton" userId="65c2823c69fa93c1" providerId="LiveId" clId="{F97685EC-C66E-4652-8EA4-E51ECCD3163E}" dt="2025-08-06T03:43:09.381" v="113" actId="14100"/>
          <ac:picMkLst>
            <pc:docMk/>
            <pc:sldMk cId="2912574271" sldId="256"/>
            <ac:picMk id="69" creationId="{B81A67AF-6D5A-D457-5218-8C1C8D9633A4}"/>
          </ac:picMkLst>
        </pc:picChg>
        <pc:picChg chg="add mod ord">
          <ac:chgData name="John and Dani Pemberton" userId="65c2823c69fa93c1" providerId="LiveId" clId="{F97685EC-C66E-4652-8EA4-E51ECCD3163E}" dt="2025-08-06T03:59:55.763" v="215" actId="1076"/>
          <ac:picMkLst>
            <pc:docMk/>
            <pc:sldMk cId="2912574271" sldId="256"/>
            <ac:picMk id="71" creationId="{D48CBA73-8DC8-4C08-AFF3-CC60C1489709}"/>
          </ac:picMkLst>
        </pc:picChg>
        <pc:picChg chg="add mod">
          <ac:chgData name="John and Dani Pemberton" userId="65c2823c69fa93c1" providerId="LiveId" clId="{F97685EC-C66E-4652-8EA4-E51ECCD3163E}" dt="2025-08-06T04:35:58.872" v="1128" actId="1076"/>
          <ac:picMkLst>
            <pc:docMk/>
            <pc:sldMk cId="2912574271" sldId="256"/>
            <ac:picMk id="72" creationId="{771DF144-630A-6117-8DB3-0666F23E62FF}"/>
          </ac:picMkLst>
        </pc:picChg>
      </pc:sldChg>
      <pc:sldChg chg="addSp delSp modSp add mod">
        <pc:chgData name="John and Dani Pemberton" userId="65c2823c69fa93c1" providerId="LiveId" clId="{F97685EC-C66E-4652-8EA4-E51ECCD3163E}" dt="2025-08-06T04:34:08.361" v="1067" actId="14100"/>
        <pc:sldMkLst>
          <pc:docMk/>
          <pc:sldMk cId="2793933906" sldId="257"/>
        </pc:sldMkLst>
        <pc:spChg chg="mod">
          <ac:chgData name="John and Dani Pemberton" userId="65c2823c69fa93c1" providerId="LiveId" clId="{F97685EC-C66E-4652-8EA4-E51ECCD3163E}" dt="2025-08-06T03:45:32.148" v="163"/>
          <ac:spMkLst>
            <pc:docMk/>
            <pc:sldMk cId="2793933906" sldId="257"/>
            <ac:spMk id="5" creationId="{5E20B570-8DEF-2FA3-181E-BE48C2469601}"/>
          </ac:spMkLst>
        </pc:spChg>
        <pc:spChg chg="mod">
          <ac:chgData name="John and Dani Pemberton" userId="65c2823c69fa93c1" providerId="LiveId" clId="{F97685EC-C66E-4652-8EA4-E51ECCD3163E}" dt="2025-08-06T03:46:06.938" v="171"/>
          <ac:spMkLst>
            <pc:docMk/>
            <pc:sldMk cId="2793933906" sldId="257"/>
            <ac:spMk id="9" creationId="{7ACA6C58-A72B-785A-5BDF-FB9DA3A94BF8}"/>
          </ac:spMkLst>
        </pc:spChg>
        <pc:spChg chg="del">
          <ac:chgData name="John and Dani Pemberton" userId="65c2823c69fa93c1" providerId="LiveId" clId="{F97685EC-C66E-4652-8EA4-E51ECCD3163E}" dt="2025-08-06T03:43:28.754" v="115" actId="478"/>
          <ac:spMkLst>
            <pc:docMk/>
            <pc:sldMk cId="2793933906" sldId="257"/>
            <ac:spMk id="10" creationId="{8A9BCD4F-C773-6B08-7D19-ACF1338F7598}"/>
          </ac:spMkLst>
        </pc:spChg>
        <pc:spChg chg="mod">
          <ac:chgData name="John and Dani Pemberton" userId="65c2823c69fa93c1" providerId="LiveId" clId="{F97685EC-C66E-4652-8EA4-E51ECCD3163E}" dt="2025-08-06T04:04:49.532" v="407" actId="20577"/>
          <ac:spMkLst>
            <pc:docMk/>
            <pc:sldMk cId="2793933906" sldId="257"/>
            <ac:spMk id="12" creationId="{F1063AE6-67EA-D1B1-E7AE-49836D290A96}"/>
          </ac:spMkLst>
        </pc:spChg>
        <pc:spChg chg="mod">
          <ac:chgData name="John and Dani Pemberton" userId="65c2823c69fa93c1" providerId="LiveId" clId="{F97685EC-C66E-4652-8EA4-E51ECCD3163E}" dt="2025-08-06T04:06:41.078" v="455" actId="113"/>
          <ac:spMkLst>
            <pc:docMk/>
            <pc:sldMk cId="2793933906" sldId="257"/>
            <ac:spMk id="13" creationId="{A24B8941-807A-46AD-62F6-10C5060E8918}"/>
          </ac:spMkLst>
        </pc:spChg>
        <pc:spChg chg="mod">
          <ac:chgData name="John and Dani Pemberton" userId="65c2823c69fa93c1" providerId="LiveId" clId="{F97685EC-C66E-4652-8EA4-E51ECCD3163E}" dt="2025-08-06T03:46:13.131" v="172"/>
          <ac:spMkLst>
            <pc:docMk/>
            <pc:sldMk cId="2793933906" sldId="257"/>
            <ac:spMk id="16" creationId="{6722ECC6-4CCC-FE3A-57BC-B7DF74985DE7}"/>
          </ac:spMkLst>
        </pc:spChg>
        <pc:spChg chg="mod">
          <ac:chgData name="John and Dani Pemberton" userId="65c2823c69fa93c1" providerId="LiveId" clId="{F97685EC-C66E-4652-8EA4-E51ECCD3163E}" dt="2025-08-06T03:46:13.131" v="172"/>
          <ac:spMkLst>
            <pc:docMk/>
            <pc:sldMk cId="2793933906" sldId="257"/>
            <ac:spMk id="17" creationId="{3A9207DD-24D6-AD98-400D-D9B6BD6491DC}"/>
          </ac:spMkLst>
        </pc:spChg>
        <pc:spChg chg="mod">
          <ac:chgData name="John and Dani Pemberton" userId="65c2823c69fa93c1" providerId="LiveId" clId="{F97685EC-C66E-4652-8EA4-E51ECCD3163E}" dt="2025-08-06T03:50:36.401" v="204" actId="14100"/>
          <ac:spMkLst>
            <pc:docMk/>
            <pc:sldMk cId="2793933906" sldId="257"/>
            <ac:spMk id="20" creationId="{19C208C9-F425-7F94-F3EE-FA61F0F8483E}"/>
          </ac:spMkLst>
        </pc:spChg>
        <pc:spChg chg="mod">
          <ac:chgData name="John and Dani Pemberton" userId="65c2823c69fa93c1" providerId="LiveId" clId="{F97685EC-C66E-4652-8EA4-E51ECCD3163E}" dt="2025-08-06T04:06:45.359" v="456" actId="14100"/>
          <ac:spMkLst>
            <pc:docMk/>
            <pc:sldMk cId="2793933906" sldId="257"/>
            <ac:spMk id="21" creationId="{57A9CCC6-763F-10B2-EE04-61F7B8B6B330}"/>
          </ac:spMkLst>
        </pc:spChg>
        <pc:spChg chg="del mod">
          <ac:chgData name="John and Dani Pemberton" userId="65c2823c69fa93c1" providerId="LiveId" clId="{F97685EC-C66E-4652-8EA4-E51ECCD3163E}" dt="2025-08-06T03:45:06.345" v="160" actId="478"/>
          <ac:spMkLst>
            <pc:docMk/>
            <pc:sldMk cId="2793933906" sldId="257"/>
            <ac:spMk id="22" creationId="{0AC7C1BB-071A-1A22-F1E3-E16E9A0695E3}"/>
          </ac:spMkLst>
        </pc:spChg>
        <pc:spChg chg="del mod">
          <ac:chgData name="John and Dani Pemberton" userId="65c2823c69fa93c1" providerId="LiveId" clId="{F97685EC-C66E-4652-8EA4-E51ECCD3163E}" dt="2025-08-06T03:45:41.037" v="166" actId="478"/>
          <ac:spMkLst>
            <pc:docMk/>
            <pc:sldMk cId="2793933906" sldId="257"/>
            <ac:spMk id="28" creationId="{4BEA60F7-EEDD-577D-39F4-54D9134A22AA}"/>
          </ac:spMkLst>
        </pc:spChg>
        <pc:spChg chg="del mod">
          <ac:chgData name="John and Dani Pemberton" userId="65c2823c69fa93c1" providerId="LiveId" clId="{F97685EC-C66E-4652-8EA4-E51ECCD3163E}" dt="2025-08-06T03:45:44.621" v="168" actId="478"/>
          <ac:spMkLst>
            <pc:docMk/>
            <pc:sldMk cId="2793933906" sldId="257"/>
            <ac:spMk id="29" creationId="{F2329382-C930-0026-BAFC-F78FF64156DE}"/>
          </ac:spMkLst>
        </pc:spChg>
        <pc:spChg chg="del mod">
          <ac:chgData name="John and Dani Pemberton" userId="65c2823c69fa93c1" providerId="LiveId" clId="{F97685EC-C66E-4652-8EA4-E51ECCD3163E}" dt="2025-08-06T03:45:08.153" v="161" actId="478"/>
          <ac:spMkLst>
            <pc:docMk/>
            <pc:sldMk cId="2793933906" sldId="257"/>
            <ac:spMk id="30" creationId="{87361E28-362B-CECE-7A63-E3C3D4C8089E}"/>
          </ac:spMkLst>
        </pc:spChg>
        <pc:spChg chg="del mod">
          <ac:chgData name="John and Dani Pemberton" userId="65c2823c69fa93c1" providerId="LiveId" clId="{F97685EC-C66E-4652-8EA4-E51ECCD3163E}" dt="2025-08-06T03:45:39.597" v="165" actId="478"/>
          <ac:spMkLst>
            <pc:docMk/>
            <pc:sldMk cId="2793933906" sldId="257"/>
            <ac:spMk id="31" creationId="{9317EF89-7FF1-C926-4C28-73BA3B7ED1EE}"/>
          </ac:spMkLst>
        </pc:spChg>
        <pc:spChg chg="del mod">
          <ac:chgData name="John and Dani Pemberton" userId="65c2823c69fa93c1" providerId="LiveId" clId="{F97685EC-C66E-4652-8EA4-E51ECCD3163E}" dt="2025-08-06T03:45:48.648" v="169" actId="478"/>
          <ac:spMkLst>
            <pc:docMk/>
            <pc:sldMk cId="2793933906" sldId="257"/>
            <ac:spMk id="32" creationId="{1BB3892E-55B6-2D70-9D70-4DD3922A9E1B}"/>
          </ac:spMkLst>
        </pc:spChg>
        <pc:spChg chg="mod">
          <ac:chgData name="John and Dani Pemberton" userId="65c2823c69fa93c1" providerId="LiveId" clId="{F97685EC-C66E-4652-8EA4-E51ECCD3163E}" dt="2025-08-06T03:45:26.744" v="162" actId="164"/>
          <ac:spMkLst>
            <pc:docMk/>
            <pc:sldMk cId="2793933906" sldId="257"/>
            <ac:spMk id="33" creationId="{E868A869-B3D9-4F1F-B1D8-4DDA712B7A5D}"/>
          </ac:spMkLst>
        </pc:spChg>
        <pc:spChg chg="mod">
          <ac:chgData name="John and Dani Pemberton" userId="65c2823c69fa93c1" providerId="LiveId" clId="{F97685EC-C66E-4652-8EA4-E51ECCD3163E}" dt="2025-08-06T03:46:03.471" v="170" actId="164"/>
          <ac:spMkLst>
            <pc:docMk/>
            <pc:sldMk cId="2793933906" sldId="257"/>
            <ac:spMk id="35" creationId="{34A89220-452F-B798-A4FD-676F28AFBE93}"/>
          </ac:spMkLst>
        </pc:spChg>
        <pc:spChg chg="mod">
          <ac:chgData name="John and Dani Pemberton" userId="65c2823c69fa93c1" providerId="LiveId" clId="{F97685EC-C66E-4652-8EA4-E51ECCD3163E}" dt="2025-08-06T03:46:03.471" v="170" actId="164"/>
          <ac:spMkLst>
            <pc:docMk/>
            <pc:sldMk cId="2793933906" sldId="257"/>
            <ac:spMk id="36" creationId="{64C3DEF4-3FD7-9650-96D9-2715C2FDD83C}"/>
          </ac:spMkLst>
        </pc:spChg>
        <pc:spChg chg="mod">
          <ac:chgData name="John and Dani Pemberton" userId="65c2823c69fa93c1" providerId="LiveId" clId="{F97685EC-C66E-4652-8EA4-E51ECCD3163E}" dt="2025-08-06T04:22:48.679" v="764" actId="1076"/>
          <ac:spMkLst>
            <pc:docMk/>
            <pc:sldMk cId="2793933906" sldId="257"/>
            <ac:spMk id="38" creationId="{501D8499-256B-7316-2C2B-D6F8FD2C264D}"/>
          </ac:spMkLst>
        </pc:spChg>
        <pc:spChg chg="mod">
          <ac:chgData name="John and Dani Pemberton" userId="65c2823c69fa93c1" providerId="LiveId" clId="{F97685EC-C66E-4652-8EA4-E51ECCD3163E}" dt="2025-08-06T04:22:48.679" v="764" actId="1076"/>
          <ac:spMkLst>
            <pc:docMk/>
            <pc:sldMk cId="2793933906" sldId="257"/>
            <ac:spMk id="39" creationId="{360CDF3A-ADAE-650F-E6C0-AD732E483AA6}"/>
          </ac:spMkLst>
        </pc:spChg>
        <pc:spChg chg="del">
          <ac:chgData name="John and Dani Pemberton" userId="65c2823c69fa93c1" providerId="LiveId" clId="{F97685EC-C66E-4652-8EA4-E51ECCD3163E}" dt="2025-08-06T04:22:38.897" v="763" actId="478"/>
          <ac:spMkLst>
            <pc:docMk/>
            <pc:sldMk cId="2793933906" sldId="257"/>
            <ac:spMk id="40" creationId="{0708BB9C-5B71-E371-4A0F-7D4C026DC943}"/>
          </ac:spMkLst>
        </pc:spChg>
        <pc:spChg chg="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42" creationId="{844CB3F7-8F90-478F-C738-CE736E6A02F4}"/>
          </ac:spMkLst>
        </pc:spChg>
        <pc:spChg chg="del">
          <ac:chgData name="John and Dani Pemberton" userId="65c2823c69fa93c1" providerId="LiveId" clId="{F97685EC-C66E-4652-8EA4-E51ECCD3163E}" dt="2025-08-06T04:22:35.125" v="761" actId="478"/>
          <ac:spMkLst>
            <pc:docMk/>
            <pc:sldMk cId="2793933906" sldId="257"/>
            <ac:spMk id="43" creationId="{F291342F-91ED-625F-056A-CFE64E682744}"/>
          </ac:spMkLst>
        </pc:spChg>
        <pc:spChg chg="add mod">
          <ac:chgData name="John and Dani Pemberton" userId="65c2823c69fa93c1" providerId="LiveId" clId="{F97685EC-C66E-4652-8EA4-E51ECCD3163E}" dt="2025-08-06T04:03:56.245" v="319" actId="14100"/>
          <ac:spMkLst>
            <pc:docMk/>
            <pc:sldMk cId="2793933906" sldId="257"/>
            <ac:spMk id="44" creationId="{4CDBBA3E-D244-0372-D8BE-D6AF0C4EA6D0}"/>
          </ac:spMkLst>
        </pc:spChg>
        <pc:spChg chg="add mod">
          <ac:chgData name="John and Dani Pemberton" userId="65c2823c69fa93c1" providerId="LiveId" clId="{F97685EC-C66E-4652-8EA4-E51ECCD3163E}" dt="2025-08-06T04:31:53.289" v="1004" actId="1076"/>
          <ac:spMkLst>
            <pc:docMk/>
            <pc:sldMk cId="2793933906" sldId="257"/>
            <ac:spMk id="45" creationId="{8D5BA550-60F0-AD9C-5173-EA0E2192017D}"/>
          </ac:spMkLst>
        </pc:spChg>
        <pc:spChg chg="mod">
          <ac:chgData name="John and Dani Pemberton" userId="65c2823c69fa93c1" providerId="LiveId" clId="{F97685EC-C66E-4652-8EA4-E51ECCD3163E}" dt="2025-08-06T04:22:48.679" v="764" actId="1076"/>
          <ac:spMkLst>
            <pc:docMk/>
            <pc:sldMk cId="2793933906" sldId="257"/>
            <ac:spMk id="47" creationId="{89282375-7F12-9091-DE36-FF8A6D2CEB1C}"/>
          </ac:spMkLst>
        </pc:spChg>
        <pc:spChg chg="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48" creationId="{83F84EDF-BDAA-7DEE-8357-6C005A1BD2E3}"/>
          </ac:spMkLst>
        </pc:spChg>
        <pc:spChg chg="del">
          <ac:chgData name="John and Dani Pemberton" userId="65c2823c69fa93c1" providerId="LiveId" clId="{F97685EC-C66E-4652-8EA4-E51ECCD3163E}" dt="2025-08-06T04:12:22.580" v="571" actId="478"/>
          <ac:spMkLst>
            <pc:docMk/>
            <pc:sldMk cId="2793933906" sldId="257"/>
            <ac:spMk id="49" creationId="{99CB1C0A-3C79-EDD4-DFCF-B9B1FE387300}"/>
          </ac:spMkLst>
        </pc:spChg>
        <pc:spChg chg="add mod">
          <ac:chgData name="John and Dani Pemberton" userId="65c2823c69fa93c1" providerId="LiveId" clId="{F97685EC-C66E-4652-8EA4-E51ECCD3163E}" dt="2025-08-06T04:07:39.907" v="466" actId="1076"/>
          <ac:spMkLst>
            <pc:docMk/>
            <pc:sldMk cId="2793933906" sldId="257"/>
            <ac:spMk id="53" creationId="{0A71F016-A33B-0840-8D53-5385EF7FC7A7}"/>
          </ac:spMkLst>
        </pc:spChg>
        <pc:spChg chg="add mod">
          <ac:chgData name="John and Dani Pemberton" userId="65c2823c69fa93c1" providerId="LiveId" clId="{F97685EC-C66E-4652-8EA4-E51ECCD3163E}" dt="2025-08-06T04:07:32.896" v="465" actId="14100"/>
          <ac:spMkLst>
            <pc:docMk/>
            <pc:sldMk cId="2793933906" sldId="257"/>
            <ac:spMk id="54" creationId="{2BF6762D-C9EB-F6CF-D118-477E492F816F}"/>
          </ac:spMkLst>
        </pc:spChg>
        <pc:spChg chg="mod">
          <ac:chgData name="John and Dani Pemberton" userId="65c2823c69fa93c1" providerId="LiveId" clId="{F97685EC-C66E-4652-8EA4-E51ECCD3163E}" dt="2025-08-06T04:22:48.679" v="764" actId="1076"/>
          <ac:spMkLst>
            <pc:docMk/>
            <pc:sldMk cId="2793933906" sldId="257"/>
            <ac:spMk id="56" creationId="{6DAC8A52-8DD6-7DDC-1417-213FE2A99F76}"/>
          </ac:spMkLst>
        </pc:spChg>
        <pc:spChg chg="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61" creationId="{42D3A001-E5EA-483D-B7EF-0B7C55FD977D}"/>
          </ac:spMkLst>
        </pc:spChg>
        <pc:spChg chg="add mod">
          <ac:chgData name="John and Dani Pemberton" userId="65c2823c69fa93c1" providerId="LiveId" clId="{F97685EC-C66E-4652-8EA4-E51ECCD3163E}" dt="2025-08-06T04:10:12.333" v="484" actId="1076"/>
          <ac:spMkLst>
            <pc:docMk/>
            <pc:sldMk cId="2793933906" sldId="257"/>
            <ac:spMk id="62" creationId="{D93B78D2-5708-C8AE-DB1C-2CFC6B2298DF}"/>
          </ac:spMkLst>
        </pc:spChg>
        <pc:spChg chg="add mod">
          <ac:chgData name="John and Dani Pemberton" userId="65c2823c69fa93c1" providerId="LiveId" clId="{F97685EC-C66E-4652-8EA4-E51ECCD3163E}" dt="2025-08-06T04:10:12.333" v="484" actId="1076"/>
          <ac:spMkLst>
            <pc:docMk/>
            <pc:sldMk cId="2793933906" sldId="257"/>
            <ac:spMk id="63" creationId="{787AFCFA-7795-1845-381A-625D5A218792}"/>
          </ac:spMkLst>
        </pc:spChg>
        <pc:spChg chg="del">
          <ac:chgData name="John and Dani Pemberton" userId="65c2823c69fa93c1" providerId="LiveId" clId="{F97685EC-C66E-4652-8EA4-E51ECCD3163E}" dt="2025-08-06T04:22:31.946" v="759" actId="478"/>
          <ac:spMkLst>
            <pc:docMk/>
            <pc:sldMk cId="2793933906" sldId="257"/>
            <ac:spMk id="66" creationId="{DBA3DAE7-A069-4D43-FC06-A76C8D31C764}"/>
          </ac:spMkLst>
        </pc:spChg>
        <pc:spChg chg="del">
          <ac:chgData name="John and Dani Pemberton" userId="65c2823c69fa93c1" providerId="LiveId" clId="{F97685EC-C66E-4652-8EA4-E51ECCD3163E}" dt="2025-08-06T04:22:33.649" v="760" actId="478"/>
          <ac:spMkLst>
            <pc:docMk/>
            <pc:sldMk cId="2793933906" sldId="257"/>
            <ac:spMk id="67" creationId="{39203415-AEB5-95C7-B81C-332A410DC187}"/>
          </ac:spMkLst>
        </pc:spChg>
        <pc:spChg chg="del">
          <ac:chgData name="John and Dani Pemberton" userId="65c2823c69fa93c1" providerId="LiveId" clId="{F97685EC-C66E-4652-8EA4-E51ECCD3163E}" dt="2025-08-06T04:22:29.436" v="758" actId="478"/>
          <ac:spMkLst>
            <pc:docMk/>
            <pc:sldMk cId="2793933906" sldId="257"/>
            <ac:spMk id="70" creationId="{E304AB67-6F06-5F25-3A65-2D689CB416D7}"/>
          </ac:spMkLst>
        </pc:spChg>
        <pc:spChg chg="add mod">
          <ac:chgData name="John and Dani Pemberton" userId="65c2823c69fa93c1" providerId="LiveId" clId="{F97685EC-C66E-4652-8EA4-E51ECCD3163E}" dt="2025-08-06T04:10:29.143" v="490" actId="14100"/>
          <ac:spMkLst>
            <pc:docMk/>
            <pc:sldMk cId="2793933906" sldId="257"/>
            <ac:spMk id="73" creationId="{E800EBD3-5AE7-15D7-B2AA-67ECED33C355}"/>
          </ac:spMkLst>
        </pc:spChg>
        <pc:spChg chg="add mod">
          <ac:chgData name="John and Dani Pemberton" userId="65c2823c69fa93c1" providerId="LiveId" clId="{F97685EC-C66E-4652-8EA4-E51ECCD3163E}" dt="2025-08-06T04:10:38.966" v="494" actId="20577"/>
          <ac:spMkLst>
            <pc:docMk/>
            <pc:sldMk cId="2793933906" sldId="257"/>
            <ac:spMk id="74" creationId="{55317517-E443-0773-02B3-AC4F57D9EFC8}"/>
          </ac:spMkLst>
        </pc:spChg>
        <pc:spChg chg="add mod">
          <ac:chgData name="John and Dani Pemberton" userId="65c2823c69fa93c1" providerId="LiveId" clId="{F97685EC-C66E-4652-8EA4-E51ECCD3163E}" dt="2025-08-06T04:11:07.615" v="500" actId="1076"/>
          <ac:spMkLst>
            <pc:docMk/>
            <pc:sldMk cId="2793933906" sldId="257"/>
            <ac:spMk id="77" creationId="{B657D72D-0249-B164-6774-AA6F5BA1833B}"/>
          </ac:spMkLst>
        </pc:spChg>
        <pc:spChg chg="add mod">
          <ac:chgData name="John and Dani Pemberton" userId="65c2823c69fa93c1" providerId="LiveId" clId="{F97685EC-C66E-4652-8EA4-E51ECCD3163E}" dt="2025-08-06T04:11:10.734" v="504" actId="20577"/>
          <ac:spMkLst>
            <pc:docMk/>
            <pc:sldMk cId="2793933906" sldId="257"/>
            <ac:spMk id="78" creationId="{51C60D79-A54C-6AAD-F2C1-3A7B027AD6FC}"/>
          </ac:spMkLst>
        </pc:spChg>
        <pc:spChg chg="add mod or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83" creationId="{F0680744-5557-21EF-0896-A89201800BC0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84" creationId="{1AFF6DE9-B831-45D3-FE2E-B79E108ADBF7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87" creationId="{8234D3CE-AA42-06A0-0472-10A6C61587B7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88" creationId="{27CC4A64-C763-31C5-52FA-2527135B2AC5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89" creationId="{9ED50A58-4571-505F-4CEA-A0B95504965C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90" creationId="{0CD5BBB0-EC40-EB20-A37C-2F6A9D5EAD05}"/>
          </ac:spMkLst>
        </pc:spChg>
        <pc:spChg chg="add mod">
          <ac:chgData name="John and Dani Pemberton" userId="65c2823c69fa93c1" providerId="LiveId" clId="{F97685EC-C66E-4652-8EA4-E51ECCD3163E}" dt="2025-08-06T04:32:01.526" v="1005" actId="1076"/>
          <ac:spMkLst>
            <pc:docMk/>
            <pc:sldMk cId="2793933906" sldId="257"/>
            <ac:spMk id="91" creationId="{8275AF63-296B-F465-6BF1-E7B8CFA67C73}"/>
          </ac:spMkLst>
        </pc:spChg>
        <pc:spChg chg="add mod">
          <ac:chgData name="John and Dani Pemberton" userId="65c2823c69fa93c1" providerId="LiveId" clId="{F97685EC-C66E-4652-8EA4-E51ECCD3163E}" dt="2025-08-06T04:30:09.271" v="924" actId="14100"/>
          <ac:spMkLst>
            <pc:docMk/>
            <pc:sldMk cId="2793933906" sldId="257"/>
            <ac:spMk id="92" creationId="{5642AE7C-FDD6-DB54-F939-E953A5D4BB36}"/>
          </ac:spMkLst>
        </pc:spChg>
        <pc:spChg chg="add del mod">
          <ac:chgData name="John and Dani Pemberton" userId="65c2823c69fa93c1" providerId="LiveId" clId="{F97685EC-C66E-4652-8EA4-E51ECCD3163E}" dt="2025-08-06T04:26:05.490" v="895" actId="478"/>
          <ac:spMkLst>
            <pc:docMk/>
            <pc:sldMk cId="2793933906" sldId="257"/>
            <ac:spMk id="93" creationId="{B7F80CE0-0E85-4D08-25E7-0963C808D9B0}"/>
          </ac:spMkLst>
        </pc:spChg>
        <pc:spChg chg="add del mod">
          <ac:chgData name="John and Dani Pemberton" userId="65c2823c69fa93c1" providerId="LiveId" clId="{F97685EC-C66E-4652-8EA4-E51ECCD3163E}" dt="2025-08-06T04:26:02.962" v="894" actId="478"/>
          <ac:spMkLst>
            <pc:docMk/>
            <pc:sldMk cId="2793933906" sldId="257"/>
            <ac:spMk id="94" creationId="{64C9CDA0-C05F-A506-A4EF-F0F2A264F638}"/>
          </ac:spMkLst>
        </pc:spChg>
        <pc:spChg chg="add del mod">
          <ac:chgData name="John and Dani Pemberton" userId="65c2823c69fa93c1" providerId="LiveId" clId="{F97685EC-C66E-4652-8EA4-E51ECCD3163E}" dt="2025-08-06T04:26:07.878" v="896" actId="478"/>
          <ac:spMkLst>
            <pc:docMk/>
            <pc:sldMk cId="2793933906" sldId="257"/>
            <ac:spMk id="95" creationId="{FDE9A6F1-7732-B5E6-5AC2-733C2DDAF090}"/>
          </ac:spMkLst>
        </pc:spChg>
        <pc:spChg chg="add mod">
          <ac:chgData name="John and Dani Pemberton" userId="65c2823c69fa93c1" providerId="LiveId" clId="{F97685EC-C66E-4652-8EA4-E51ECCD3163E}" dt="2025-08-06T04:34:08.361" v="1067" actId="14100"/>
          <ac:spMkLst>
            <pc:docMk/>
            <pc:sldMk cId="2793933906" sldId="257"/>
            <ac:spMk id="102" creationId="{8F4C490B-08F7-E7CA-4632-C33D968D5462}"/>
          </ac:spMkLst>
        </pc:spChg>
        <pc:spChg chg="add mod">
          <ac:chgData name="John and Dani Pemberton" userId="65c2823c69fa93c1" providerId="LiveId" clId="{F97685EC-C66E-4652-8EA4-E51ECCD3163E}" dt="2025-08-06T04:34:01.763" v="1065" actId="1076"/>
          <ac:spMkLst>
            <pc:docMk/>
            <pc:sldMk cId="2793933906" sldId="257"/>
            <ac:spMk id="104" creationId="{88D8130D-93C5-677D-F225-A77DC76E8F59}"/>
          </ac:spMkLst>
        </pc:spChg>
        <pc:grpChg chg="add del mod">
          <ac:chgData name="John and Dani Pemberton" userId="65c2823c69fa93c1" providerId="LiveId" clId="{F97685EC-C66E-4652-8EA4-E51ECCD3163E}" dt="2025-08-06T04:05:35.103" v="409" actId="478"/>
          <ac:grpSpMkLst>
            <pc:docMk/>
            <pc:sldMk cId="2793933906" sldId="257"/>
            <ac:grpSpMk id="2" creationId="{617DF7F3-814A-C0D2-EC0C-F34745E86DEB}"/>
          </ac:grpSpMkLst>
        </pc:grpChg>
        <pc:grpChg chg="add mod">
          <ac:chgData name="John and Dani Pemberton" userId="65c2823c69fa93c1" providerId="LiveId" clId="{F97685EC-C66E-4652-8EA4-E51ECCD3163E}" dt="2025-08-06T04:04:40.848" v="403" actId="1076"/>
          <ac:grpSpMkLst>
            <pc:docMk/>
            <pc:sldMk cId="2793933906" sldId="257"/>
            <ac:grpSpMk id="3" creationId="{99F878FA-7AD4-7704-A3D6-4B89706D25DE}"/>
          </ac:grpSpMkLst>
        </pc:grpChg>
        <pc:grpChg chg="add del mod">
          <ac:chgData name="John and Dani Pemberton" userId="65c2823c69fa93c1" providerId="LiveId" clId="{F97685EC-C66E-4652-8EA4-E51ECCD3163E}" dt="2025-08-06T04:05:33.808" v="408" actId="478"/>
          <ac:grpSpMkLst>
            <pc:docMk/>
            <pc:sldMk cId="2793933906" sldId="257"/>
            <ac:grpSpMk id="6" creationId="{1980288C-2E77-C667-7EC5-60C096213AC7}"/>
          </ac:grpSpMkLst>
        </pc:grpChg>
        <pc:grpChg chg="add mod">
          <ac:chgData name="John and Dani Pemberton" userId="65c2823c69fa93c1" providerId="LiveId" clId="{F97685EC-C66E-4652-8EA4-E51ECCD3163E}" dt="2025-08-06T03:46:06.938" v="171"/>
          <ac:grpSpMkLst>
            <pc:docMk/>
            <pc:sldMk cId="2793933906" sldId="257"/>
            <ac:grpSpMk id="7" creationId="{2A6CE127-5AF7-B96E-2DFE-A7637D437F6E}"/>
          </ac:grpSpMkLst>
        </pc:grpChg>
        <pc:grpChg chg="add mod">
          <ac:chgData name="John and Dani Pemberton" userId="65c2823c69fa93c1" providerId="LiveId" clId="{F97685EC-C66E-4652-8EA4-E51ECCD3163E}" dt="2025-08-06T04:04:37.597" v="402" actId="1076"/>
          <ac:grpSpMkLst>
            <pc:docMk/>
            <pc:sldMk cId="2793933906" sldId="257"/>
            <ac:grpSpMk id="11" creationId="{64ED3562-DF26-E63F-9173-1267D6B069A9}"/>
          </ac:grpSpMkLst>
        </pc:grpChg>
        <pc:picChg chg="mod">
          <ac:chgData name="John and Dani Pemberton" userId="65c2823c69fa93c1" providerId="LiveId" clId="{F97685EC-C66E-4652-8EA4-E51ECCD3163E}" dt="2025-08-06T03:45:32.148" v="163"/>
          <ac:picMkLst>
            <pc:docMk/>
            <pc:sldMk cId="2793933906" sldId="257"/>
            <ac:picMk id="4" creationId="{E6477B50-85F8-5AB4-AA94-D03CEE5DBF15}"/>
          </ac:picMkLst>
        </pc:picChg>
        <pc:picChg chg="mod">
          <ac:chgData name="John and Dani Pemberton" userId="65c2823c69fa93c1" providerId="LiveId" clId="{F97685EC-C66E-4652-8EA4-E51ECCD3163E}" dt="2025-08-06T03:46:06.938" v="171"/>
          <ac:picMkLst>
            <pc:docMk/>
            <pc:sldMk cId="2793933906" sldId="257"/>
            <ac:picMk id="8" creationId="{AA052564-49BD-B828-95EB-E0A0D16EEC68}"/>
          </ac:picMkLst>
        </pc:picChg>
        <pc:picChg chg="mod">
          <ac:chgData name="John and Dani Pemberton" userId="65c2823c69fa93c1" providerId="LiveId" clId="{F97685EC-C66E-4652-8EA4-E51ECCD3163E}" dt="2025-08-06T03:45:26.744" v="162" actId="164"/>
          <ac:picMkLst>
            <pc:docMk/>
            <pc:sldMk cId="2793933906" sldId="257"/>
            <ac:picMk id="14" creationId="{8F6AF5DD-DF94-E098-5867-3EA4384E5D4F}"/>
          </ac:picMkLst>
        </pc:picChg>
        <pc:picChg chg="mod">
          <ac:chgData name="John and Dani Pemberton" userId="65c2823c69fa93c1" providerId="LiveId" clId="{F97685EC-C66E-4652-8EA4-E51ECCD3163E}" dt="2025-08-06T03:46:13.131" v="172"/>
          <ac:picMkLst>
            <pc:docMk/>
            <pc:sldMk cId="2793933906" sldId="257"/>
            <ac:picMk id="15" creationId="{FCF0ADBC-B45B-EDA3-5129-929943749580}"/>
          </ac:picMkLst>
        </pc:picChg>
        <pc:picChg chg="del mod">
          <ac:chgData name="John and Dani Pemberton" userId="65c2823c69fa93c1" providerId="LiveId" clId="{F97685EC-C66E-4652-8EA4-E51ECCD3163E}" dt="2025-08-06T03:45:04.488" v="159" actId="478"/>
          <ac:picMkLst>
            <pc:docMk/>
            <pc:sldMk cId="2793933906" sldId="257"/>
            <ac:picMk id="18" creationId="{E2DF09DF-5D05-4D9A-9324-C07650405696}"/>
          </ac:picMkLst>
        </pc:picChg>
        <pc:picChg chg="add mod ord">
          <ac:chgData name="John and Dani Pemberton" userId="65c2823c69fa93c1" providerId="LiveId" clId="{F97685EC-C66E-4652-8EA4-E51ECCD3163E}" dt="2025-08-06T03:48:47.341" v="184" actId="1076"/>
          <ac:picMkLst>
            <pc:docMk/>
            <pc:sldMk cId="2793933906" sldId="257"/>
            <ac:picMk id="23" creationId="{7103D000-19BF-4314-B708-42361819A420}"/>
          </ac:picMkLst>
        </pc:picChg>
        <pc:picChg chg="add mod">
          <ac:chgData name="John and Dani Pemberton" userId="65c2823c69fa93c1" providerId="LiveId" clId="{F97685EC-C66E-4652-8EA4-E51ECCD3163E}" dt="2025-08-06T03:49:32.141" v="192" actId="1076"/>
          <ac:picMkLst>
            <pc:docMk/>
            <pc:sldMk cId="2793933906" sldId="257"/>
            <ac:picMk id="25" creationId="{9367ECBB-F096-0FC9-0835-2CD618F1D62D}"/>
          </ac:picMkLst>
        </pc:picChg>
        <pc:picChg chg="del mod">
          <ac:chgData name="John and Dani Pemberton" userId="65c2823c69fa93c1" providerId="LiveId" clId="{F97685EC-C66E-4652-8EA4-E51ECCD3163E}" dt="2025-08-06T03:45:42.531" v="167" actId="478"/>
          <ac:picMkLst>
            <pc:docMk/>
            <pc:sldMk cId="2793933906" sldId="257"/>
            <ac:picMk id="27" creationId="{B95C9745-F709-567B-8207-2F1D943B5621}"/>
          </ac:picMkLst>
        </pc:picChg>
        <pc:picChg chg="mod">
          <ac:chgData name="John and Dani Pemberton" userId="65c2823c69fa93c1" providerId="LiveId" clId="{F97685EC-C66E-4652-8EA4-E51ECCD3163E}" dt="2025-08-06T03:46:03.471" v="170" actId="164"/>
          <ac:picMkLst>
            <pc:docMk/>
            <pc:sldMk cId="2793933906" sldId="257"/>
            <ac:picMk id="34" creationId="{226E9FBF-6CA2-89A9-3CDA-90BA97F57729}"/>
          </ac:picMkLst>
        </pc:picChg>
        <pc:picChg chg="add mod ord">
          <ac:chgData name="John and Dani Pemberton" userId="65c2823c69fa93c1" providerId="LiveId" clId="{F97685EC-C66E-4652-8EA4-E51ECCD3163E}" dt="2025-08-06T03:49:25.326" v="190" actId="14100"/>
          <ac:picMkLst>
            <pc:docMk/>
            <pc:sldMk cId="2793933906" sldId="257"/>
            <ac:picMk id="37" creationId="{AB0CB125-479B-8815-9F9A-93F00F8975A1}"/>
          </ac:picMkLst>
        </pc:picChg>
        <pc:picChg chg="add mod">
          <ac:chgData name="John and Dani Pemberton" userId="65c2823c69fa93c1" providerId="LiveId" clId="{F97685EC-C66E-4652-8EA4-E51ECCD3163E}" dt="2025-08-06T03:49:40.032" v="194" actId="1076"/>
          <ac:picMkLst>
            <pc:docMk/>
            <pc:sldMk cId="2793933906" sldId="257"/>
            <ac:picMk id="41" creationId="{9D6F90F8-00D7-9FE4-9EC0-B75CF8193980}"/>
          </ac:picMkLst>
        </pc:picChg>
        <pc:picChg chg="add mod ord">
          <ac:chgData name="John and Dani Pemberton" userId="65c2823c69fa93c1" providerId="LiveId" clId="{F97685EC-C66E-4652-8EA4-E51ECCD3163E}" dt="2025-08-06T04:03:51.468" v="318" actId="14100"/>
          <ac:picMkLst>
            <pc:docMk/>
            <pc:sldMk cId="2793933906" sldId="257"/>
            <ac:picMk id="50" creationId="{E9790DAD-233B-2CAB-E463-C271C17E1883}"/>
          </ac:picMkLst>
        </pc:picChg>
        <pc:picChg chg="add del mod">
          <ac:chgData name="John and Dani Pemberton" userId="65c2823c69fa93c1" providerId="LiveId" clId="{F97685EC-C66E-4652-8EA4-E51ECCD3163E}" dt="2025-08-06T04:05:54.663" v="413" actId="478"/>
          <ac:picMkLst>
            <pc:docMk/>
            <pc:sldMk cId="2793933906" sldId="257"/>
            <ac:picMk id="51" creationId="{808C2E45-C1B7-BF55-9B3F-473752DEFFD2}"/>
          </ac:picMkLst>
        </pc:picChg>
        <pc:picChg chg="add mod">
          <ac:chgData name="John and Dani Pemberton" userId="65c2823c69fa93c1" providerId="LiveId" clId="{F97685EC-C66E-4652-8EA4-E51ECCD3163E}" dt="2025-08-06T04:06:28.735" v="450" actId="1076"/>
          <ac:picMkLst>
            <pc:docMk/>
            <pc:sldMk cId="2793933906" sldId="257"/>
            <ac:picMk id="52" creationId="{17F84CDE-1493-426F-A806-D47B4B427CEE}"/>
          </ac:picMkLst>
        </pc:picChg>
        <pc:picChg chg="del">
          <ac:chgData name="John and Dani Pemberton" userId="65c2823c69fa93c1" providerId="LiveId" clId="{F97685EC-C66E-4652-8EA4-E51ECCD3163E}" dt="2025-08-06T04:12:19.585" v="569" actId="478"/>
          <ac:picMkLst>
            <pc:docMk/>
            <pc:sldMk cId="2793933906" sldId="257"/>
            <ac:picMk id="55" creationId="{71A76C6B-E14A-BB66-7E2D-10ABED0C24F4}"/>
          </ac:picMkLst>
        </pc:picChg>
        <pc:picChg chg="del">
          <ac:chgData name="John and Dani Pemberton" userId="65c2823c69fa93c1" providerId="LiveId" clId="{F97685EC-C66E-4652-8EA4-E51ECCD3163E}" dt="2025-08-06T04:12:21.297" v="570" actId="478"/>
          <ac:picMkLst>
            <pc:docMk/>
            <pc:sldMk cId="2793933906" sldId="257"/>
            <ac:picMk id="58" creationId="{A46D6652-A8FE-EDA7-EE4A-002824BFF702}"/>
          </ac:picMkLst>
        </pc:picChg>
        <pc:picChg chg="add mod">
          <ac:chgData name="John and Dani Pemberton" userId="65c2823c69fa93c1" providerId="LiveId" clId="{F97685EC-C66E-4652-8EA4-E51ECCD3163E}" dt="2025-08-06T04:10:12.333" v="484" actId="1076"/>
          <ac:picMkLst>
            <pc:docMk/>
            <pc:sldMk cId="2793933906" sldId="257"/>
            <ac:picMk id="59" creationId="{4FC3AEAE-7B48-CC1F-71F6-9CA5B3BD8DC1}"/>
          </ac:picMkLst>
        </pc:picChg>
        <pc:picChg chg="del">
          <ac:chgData name="John and Dani Pemberton" userId="65c2823c69fa93c1" providerId="LiveId" clId="{F97685EC-C66E-4652-8EA4-E51ECCD3163E}" dt="2025-08-06T04:18:46.966" v="622" actId="478"/>
          <ac:picMkLst>
            <pc:docMk/>
            <pc:sldMk cId="2793933906" sldId="257"/>
            <ac:picMk id="60" creationId="{0C340A43-5182-889C-E64A-F105361653A5}"/>
          </ac:picMkLst>
        </pc:picChg>
        <pc:picChg chg="del">
          <ac:chgData name="John and Dani Pemberton" userId="65c2823c69fa93c1" providerId="LiveId" clId="{F97685EC-C66E-4652-8EA4-E51ECCD3163E}" dt="2025-08-06T04:22:36.581" v="762" actId="478"/>
          <ac:picMkLst>
            <pc:docMk/>
            <pc:sldMk cId="2793933906" sldId="257"/>
            <ac:picMk id="64" creationId="{0D6B2CD6-828B-BC3C-CF49-266F5426AFC9}"/>
          </ac:picMkLst>
        </pc:picChg>
        <pc:picChg chg="add del">
          <ac:chgData name="John and Dani Pemberton" userId="65c2823c69fa93c1" providerId="LiveId" clId="{F97685EC-C66E-4652-8EA4-E51ECCD3163E}" dt="2025-08-06T04:09:06.658" v="474" actId="478"/>
          <ac:picMkLst>
            <pc:docMk/>
            <pc:sldMk cId="2793933906" sldId="257"/>
            <ac:picMk id="68" creationId="{22AAB1B0-463D-E7FE-790A-55CDE6CD56DE}"/>
          </ac:picMkLst>
        </pc:picChg>
        <pc:picChg chg="del">
          <ac:chgData name="John and Dani Pemberton" userId="65c2823c69fa93c1" providerId="LiveId" clId="{F97685EC-C66E-4652-8EA4-E51ECCD3163E}" dt="2025-08-06T04:22:26.664" v="757" actId="478"/>
          <ac:picMkLst>
            <pc:docMk/>
            <pc:sldMk cId="2793933906" sldId="257"/>
            <ac:picMk id="69" creationId="{4C8FABEF-AFC8-4414-D71C-0D51021BED7D}"/>
          </ac:picMkLst>
        </pc:picChg>
        <pc:picChg chg="add mod">
          <ac:chgData name="John and Dani Pemberton" userId="65c2823c69fa93c1" providerId="LiveId" clId="{F97685EC-C66E-4652-8EA4-E51ECCD3163E}" dt="2025-08-06T04:10:15.122" v="485" actId="1076"/>
          <ac:picMkLst>
            <pc:docMk/>
            <pc:sldMk cId="2793933906" sldId="257"/>
            <ac:picMk id="72" creationId="{14821B72-AC08-ECD8-AD92-532BCD98DE8D}"/>
          </ac:picMkLst>
        </pc:picChg>
        <pc:picChg chg="add mod">
          <ac:chgData name="John and Dani Pemberton" userId="65c2823c69fa93c1" providerId="LiveId" clId="{F97685EC-C66E-4652-8EA4-E51ECCD3163E}" dt="2025-08-06T04:11:00.254" v="498" actId="1076"/>
          <ac:picMkLst>
            <pc:docMk/>
            <pc:sldMk cId="2793933906" sldId="257"/>
            <ac:picMk id="76" creationId="{1299DF0C-E809-AFA1-754D-310D8E34B44B}"/>
          </ac:picMkLst>
        </pc:picChg>
        <pc:picChg chg="add mod ord">
          <ac:chgData name="John and Dani Pemberton" userId="65c2823c69fa93c1" providerId="LiveId" clId="{F97685EC-C66E-4652-8EA4-E51ECCD3163E}" dt="2025-08-06T04:14:42.039" v="598" actId="167"/>
          <ac:picMkLst>
            <pc:docMk/>
            <pc:sldMk cId="2793933906" sldId="257"/>
            <ac:picMk id="80" creationId="{0701D396-A516-3695-09EB-186D743D6E06}"/>
          </ac:picMkLst>
        </pc:picChg>
        <pc:picChg chg="add mod ord">
          <ac:chgData name="John and Dani Pemberton" userId="65c2823c69fa93c1" providerId="LiveId" clId="{F97685EC-C66E-4652-8EA4-E51ECCD3163E}" dt="2025-08-06T04:15:49.025" v="613" actId="1076"/>
          <ac:picMkLst>
            <pc:docMk/>
            <pc:sldMk cId="2793933906" sldId="257"/>
            <ac:picMk id="82" creationId="{6A34F037-7FC9-9D84-0DF0-E97F122817B2}"/>
          </ac:picMkLst>
        </pc:picChg>
        <pc:picChg chg="del">
          <ac:chgData name="John and Dani Pemberton" userId="65c2823c69fa93c1" providerId="LiveId" clId="{F97685EC-C66E-4652-8EA4-E51ECCD3163E}" dt="2025-08-06T04:25:59.899" v="893" actId="478"/>
          <ac:picMkLst>
            <pc:docMk/>
            <pc:sldMk cId="2793933906" sldId="257"/>
            <ac:picMk id="85" creationId="{668ED6FC-F417-C5B6-C6B4-1B437EEBD104}"/>
          </ac:picMkLst>
        </pc:picChg>
        <pc:picChg chg="add del mod">
          <ac:chgData name="John and Dani Pemberton" userId="65c2823c69fa93c1" providerId="LiveId" clId="{F97685EC-C66E-4652-8EA4-E51ECCD3163E}" dt="2025-08-06T04:25:42.176" v="886" actId="478"/>
          <ac:picMkLst>
            <pc:docMk/>
            <pc:sldMk cId="2793933906" sldId="257"/>
            <ac:picMk id="86" creationId="{F5D41A06-E5C1-7446-3854-4742F045CF4A}"/>
          </ac:picMkLst>
        </pc:picChg>
        <pc:picChg chg="add mod ord">
          <ac:chgData name="John and Dani Pemberton" userId="65c2823c69fa93c1" providerId="LiveId" clId="{F97685EC-C66E-4652-8EA4-E51ECCD3163E}" dt="2025-08-06T04:30:29.046" v="930" actId="1076"/>
          <ac:picMkLst>
            <pc:docMk/>
            <pc:sldMk cId="2793933906" sldId="257"/>
            <ac:picMk id="97" creationId="{CA6436A8-185F-E66F-5877-205D70333707}"/>
          </ac:picMkLst>
        </pc:picChg>
        <pc:picChg chg="add del mod">
          <ac:chgData name="John and Dani Pemberton" userId="65c2823c69fa93c1" providerId="LiveId" clId="{F97685EC-C66E-4652-8EA4-E51ECCD3163E}" dt="2025-08-06T04:29:06.443" v="912" actId="478"/>
          <ac:picMkLst>
            <pc:docMk/>
            <pc:sldMk cId="2793933906" sldId="257"/>
            <ac:picMk id="99" creationId="{D49895C8-7708-022D-22EF-365A8B1D13F3}"/>
          </ac:picMkLst>
        </pc:picChg>
        <pc:picChg chg="add mod ord">
          <ac:chgData name="John and Dani Pemberton" userId="65c2823c69fa93c1" providerId="LiveId" clId="{F97685EC-C66E-4652-8EA4-E51ECCD3163E}" dt="2025-08-06T04:29:30.746" v="919" actId="1076"/>
          <ac:picMkLst>
            <pc:docMk/>
            <pc:sldMk cId="2793933906" sldId="257"/>
            <ac:picMk id="101" creationId="{F40EC148-4C47-E941-097F-1236E37EFD38}"/>
          </ac:picMkLst>
        </pc:picChg>
      </pc:sldChg>
    </pc:docChg>
  </pc:docChgLst>
  <pc:docChgLst>
    <pc:chgData name="PEMBERTON, John (BIRMINGHAM WOMEN'S AND CHILDREN'S NHS FOUNDATION TRUST)" userId="6da26156-5af9-44c8-8ce8-38636c7ca95d" providerId="ADAL" clId="{05694DF4-2486-4E62-A58F-F98DEAF4797C}"/>
    <pc:docChg chg="custSel modSld">
      <pc:chgData name="PEMBERTON, John (BIRMINGHAM WOMEN'S AND CHILDREN'S NHS FOUNDATION TRUST)" userId="6da26156-5af9-44c8-8ce8-38636c7ca95d" providerId="ADAL" clId="{05694DF4-2486-4E62-A58F-F98DEAF4797C}" dt="2025-08-06T06:33:23.412" v="76" actId="113"/>
      <pc:docMkLst>
        <pc:docMk/>
      </pc:docMkLst>
      <pc:sldChg chg="addSp delSp modSp mod">
        <pc:chgData name="PEMBERTON, John (BIRMINGHAM WOMEN'S AND CHILDREN'S NHS FOUNDATION TRUST)" userId="6da26156-5af9-44c8-8ce8-38636c7ca95d" providerId="ADAL" clId="{05694DF4-2486-4E62-A58F-F98DEAF4797C}" dt="2025-08-06T04:50:24.613" v="38" actId="255"/>
        <pc:sldMkLst>
          <pc:docMk/>
          <pc:sldMk cId="2912574271" sldId="256"/>
        </pc:sldMkLst>
        <pc:spChg chg="mod">
          <ac:chgData name="PEMBERTON, John (BIRMINGHAM WOMEN'S AND CHILDREN'S NHS FOUNDATION TRUST)" userId="6da26156-5af9-44c8-8ce8-38636c7ca95d" providerId="ADAL" clId="{05694DF4-2486-4E62-A58F-F98DEAF4797C}" dt="2025-08-06T04:50:24.613" v="38" actId="255"/>
          <ac:spMkLst>
            <pc:docMk/>
            <pc:sldMk cId="2912574271" sldId="256"/>
            <ac:spMk id="10" creationId="{CE42308C-29DB-F83D-005D-03CFFA084D54}"/>
          </ac:spMkLst>
        </pc:spChg>
        <pc:picChg chg="add mod">
          <ac:chgData name="PEMBERTON, John (BIRMINGHAM WOMEN'S AND CHILDREN'S NHS FOUNDATION TRUST)" userId="6da26156-5af9-44c8-8ce8-38636c7ca95d" providerId="ADAL" clId="{05694DF4-2486-4E62-A58F-F98DEAF4797C}" dt="2025-08-06T04:50:01.181" v="6" actId="1076"/>
          <ac:picMkLst>
            <pc:docMk/>
            <pc:sldMk cId="2912574271" sldId="256"/>
            <ac:picMk id="3" creationId="{A903E6BF-8B25-A69A-ED30-59C3ECBA5F12}"/>
          </ac:picMkLst>
        </pc:picChg>
        <pc:picChg chg="del">
          <ac:chgData name="PEMBERTON, John (BIRMINGHAM WOMEN'S AND CHILDREN'S NHS FOUNDATION TRUST)" userId="6da26156-5af9-44c8-8ce8-38636c7ca95d" providerId="ADAL" clId="{05694DF4-2486-4E62-A58F-F98DEAF4797C}" dt="2025-08-06T04:49:51.317" v="0" actId="478"/>
          <ac:picMkLst>
            <pc:docMk/>
            <pc:sldMk cId="2912574271" sldId="256"/>
            <ac:picMk id="72" creationId="{771DF144-630A-6117-8DB3-0666F23E62FF}"/>
          </ac:picMkLst>
        </pc:picChg>
      </pc:sldChg>
      <pc:sldChg chg="addSp modSp mod">
        <pc:chgData name="PEMBERTON, John (BIRMINGHAM WOMEN'S AND CHILDREN'S NHS FOUNDATION TRUST)" userId="6da26156-5af9-44c8-8ce8-38636c7ca95d" providerId="ADAL" clId="{05694DF4-2486-4E62-A58F-F98DEAF4797C}" dt="2025-08-06T06:33:23.412" v="76" actId="113"/>
        <pc:sldMkLst>
          <pc:docMk/>
          <pc:sldMk cId="2793933906" sldId="257"/>
        </pc:sldMkLst>
        <pc:spChg chg="add mod">
          <ac:chgData name="PEMBERTON, John (BIRMINGHAM WOMEN'S AND CHILDREN'S NHS FOUNDATION TRUST)" userId="6da26156-5af9-44c8-8ce8-38636c7ca95d" providerId="ADAL" clId="{05694DF4-2486-4E62-A58F-F98DEAF4797C}" dt="2025-08-06T04:51:04.017" v="40" actId="1076"/>
          <ac:spMkLst>
            <pc:docMk/>
            <pc:sldMk cId="2793933906" sldId="257"/>
            <ac:spMk id="6" creationId="{8969DE57-20B7-A394-80CD-85FF4942C76F}"/>
          </ac:spMkLst>
        </pc:spChg>
        <pc:spChg chg="mod">
          <ac:chgData name="PEMBERTON, John (BIRMINGHAM WOMEN'S AND CHILDREN'S NHS FOUNDATION TRUST)" userId="6da26156-5af9-44c8-8ce8-38636c7ca95d" providerId="ADAL" clId="{05694DF4-2486-4E62-A58F-F98DEAF4797C}" dt="2025-08-06T06:33:23.412" v="76" actId="113"/>
          <ac:spMkLst>
            <pc:docMk/>
            <pc:sldMk cId="2793933906" sldId="257"/>
            <ac:spMk id="104" creationId="{88D8130D-93C5-677D-F225-A77DC76E8F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CE834-009F-4223-A5CD-CCDDE77C6A9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D4F24-B8AC-4289-835C-120844926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82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3D4F24-B8AC-4289-835C-1208449262F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548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A9A41-ACA8-C54C-32F2-857A7D1B4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EB4FD5-A4B7-8901-B050-C3DA6A1690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7207B9-19BF-F18E-5037-4E53CA6F0B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D27C-6245-8BFF-61A7-1EA9023FA9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3D4F24-B8AC-4289-835C-1208449262F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92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3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8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2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6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8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37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45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0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64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43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33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1DB2E7-E9B4-46FE-9894-9930E320251F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2943A1-5F3F-47FD-A4E2-8CB691006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3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www.omnipod.com/en-gb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hyperlink" Target="http://www.theglucoseneverlies.com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3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8.png"/><Relationship Id="rId17" Type="http://schemas.openxmlformats.org/officeDocument/2006/relationships/hyperlink" Target="http://www.theglucoseneverlies.com/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5" Type="http://schemas.openxmlformats.org/officeDocument/2006/relationships/image" Target="../media/image20.pn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D48CBA73-8DC8-4C08-AFF3-CC60C1489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505" y="6752776"/>
            <a:ext cx="803968" cy="293512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B81A67AF-6D5A-D457-5218-8C1C8D9633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288" y="9312943"/>
            <a:ext cx="2421352" cy="55882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1731600-042D-B7CB-77A8-35C1A89BCC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3253" y="6780924"/>
            <a:ext cx="2558858" cy="1651922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038A9808-03BC-6FFF-B0B9-320149D9AE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657" y="8093390"/>
            <a:ext cx="1404051" cy="31201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B12E57F-EA51-D73A-9812-2E9B6E188C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6657" y="7434445"/>
            <a:ext cx="1440385" cy="34488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B517D97-9F56-EDE4-EA9C-64C622D183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8599" y="6508357"/>
            <a:ext cx="1511378" cy="67313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586A0F7-6E3E-4B01-BAB7-25F998FF90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0297" y="3691757"/>
            <a:ext cx="2631467" cy="23186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E611C96-769C-44F0-F7F2-44B55FB0BE51}"/>
              </a:ext>
            </a:extLst>
          </p:cNvPr>
          <p:cNvSpPr txBox="1"/>
          <p:nvPr/>
        </p:nvSpPr>
        <p:spPr>
          <a:xfrm>
            <a:off x="2778374" y="3804994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42308C-29DB-F83D-005D-03CFFA084D54}"/>
              </a:ext>
            </a:extLst>
          </p:cNvPr>
          <p:cNvSpPr txBox="1"/>
          <p:nvPr/>
        </p:nvSpPr>
        <p:spPr>
          <a:xfrm>
            <a:off x="440297" y="292640"/>
            <a:ext cx="6292312" cy="2479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0"/>
              </a:rPr>
              <a:t>www.theglucoseneverlies.com</a:t>
            </a:r>
            <a:endParaRPr lang="en-GB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Freestyle </a:t>
            </a: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LibreLinkUp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the </a:t>
            </a: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Omnipod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®</a:t>
            </a:r>
            <a:r>
              <a:rPr lang="en-GB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5 System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Setting up Followers </a:t>
            </a:r>
            <a:endParaRPr lang="en-GB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You’ll need: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</a:t>
            </a:r>
            <a:r>
              <a:rPr lang="en-GB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Omnipod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ID and password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(UK site).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</a:t>
            </a:r>
            <a:r>
              <a:rPr lang="en-GB" sz="1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LibreView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username and password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(or be ready to create one).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follower’s 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 and email address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(the people who will view your glucose).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B4C2F3-9943-9F45-92A9-2E1D4573966D}"/>
              </a:ext>
            </a:extLst>
          </p:cNvPr>
          <p:cNvSpPr txBox="1"/>
          <p:nvPr/>
        </p:nvSpPr>
        <p:spPr>
          <a:xfrm>
            <a:off x="529930" y="2975601"/>
            <a:ext cx="2700580" cy="6783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1: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Login into 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Omnipod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</a:t>
            </a: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your 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Omnipod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ID and Password </a:t>
            </a:r>
            <a:r>
              <a:rPr lang="en-GB" sz="12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1"/>
              </a:rPr>
              <a:t>https://www.omnipod.com/en-gb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5381DE-6CD1-949B-D65A-34A67BF3A9BC}"/>
              </a:ext>
            </a:extLst>
          </p:cNvPr>
          <p:cNvSpPr txBox="1"/>
          <p:nvPr/>
        </p:nvSpPr>
        <p:spPr>
          <a:xfrm>
            <a:off x="3786236" y="2985645"/>
            <a:ext cx="2700580" cy="480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2: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Open My Account and Select Account Linking</a:t>
            </a:r>
          </a:p>
        </p:txBody>
      </p:sp>
      <p:pic>
        <p:nvPicPr>
          <p:cNvPr id="14" name="Picture 13" descr="A purple circle with text&#10;&#10;AI-generated content may be incorrect.">
            <a:extLst>
              <a:ext uri="{FF2B5EF4-FFF2-40B4-BE49-F238E27FC236}">
                <a16:creationId xmlns:a16="http://schemas.microsoft.com/office/drawing/2014/main" id="{CA057888-0A73-B2F9-66A3-0A3FFCC84BC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236" y="3421751"/>
            <a:ext cx="2434336" cy="54001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B6E7E48-B503-EABE-75A8-8263FD720304}"/>
              </a:ext>
            </a:extLst>
          </p:cNvPr>
          <p:cNvSpPr/>
          <p:nvPr/>
        </p:nvSpPr>
        <p:spPr>
          <a:xfrm>
            <a:off x="334324" y="2914650"/>
            <a:ext cx="2803816" cy="30353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F8CFCAF-8C26-20FE-AB9C-ECA7A57E56E4}"/>
              </a:ext>
            </a:extLst>
          </p:cNvPr>
          <p:cNvSpPr/>
          <p:nvPr/>
        </p:nvSpPr>
        <p:spPr>
          <a:xfrm>
            <a:off x="3601496" y="2914650"/>
            <a:ext cx="2803816" cy="30353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29052E9-AE06-CE40-CC67-3E26815152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0297" y="4006850"/>
            <a:ext cx="2587607" cy="1358900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A8D471C6-9513-361E-7485-5656497234CE}"/>
              </a:ext>
            </a:extLst>
          </p:cNvPr>
          <p:cNvSpPr/>
          <p:nvPr/>
        </p:nvSpPr>
        <p:spPr>
          <a:xfrm>
            <a:off x="419565" y="3963365"/>
            <a:ext cx="823353" cy="91235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17D3C68-D7F1-2788-9F45-9E483563B226}"/>
              </a:ext>
            </a:extLst>
          </p:cNvPr>
          <p:cNvSpPr/>
          <p:nvPr/>
        </p:nvSpPr>
        <p:spPr>
          <a:xfrm>
            <a:off x="412063" y="4875719"/>
            <a:ext cx="2312087" cy="65648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62584DC-A228-E3EB-108A-5846DA8B8B0C}"/>
              </a:ext>
            </a:extLst>
          </p:cNvPr>
          <p:cNvSpPr/>
          <p:nvPr/>
        </p:nvSpPr>
        <p:spPr>
          <a:xfrm>
            <a:off x="2724150" y="3691757"/>
            <a:ext cx="347614" cy="43004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09BE46-89F7-7D79-02A4-DFE3DD50A2E8}"/>
              </a:ext>
            </a:extLst>
          </p:cNvPr>
          <p:cNvSpPr txBox="1"/>
          <p:nvPr/>
        </p:nvSpPr>
        <p:spPr>
          <a:xfrm>
            <a:off x="965154" y="4276814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4955EC-5FCB-97BE-9B78-8C488BC053D1}"/>
              </a:ext>
            </a:extLst>
          </p:cNvPr>
          <p:cNvSpPr txBox="1"/>
          <p:nvPr/>
        </p:nvSpPr>
        <p:spPr>
          <a:xfrm>
            <a:off x="1456336" y="5255209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5CB7F1-BDE0-AA41-C00C-D3458AAD321A}"/>
              </a:ext>
            </a:extLst>
          </p:cNvPr>
          <p:cNvSpPr txBox="1"/>
          <p:nvPr/>
        </p:nvSpPr>
        <p:spPr>
          <a:xfrm>
            <a:off x="4552996" y="3691756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pic>
        <p:nvPicPr>
          <p:cNvPr id="34" name="Picture 33" descr="A screenshot of a phone&#10;&#10;AI-generated content may be incorrect.">
            <a:extLst>
              <a:ext uri="{FF2B5EF4-FFF2-40B4-BE49-F238E27FC236}">
                <a16:creationId xmlns:a16="http://schemas.microsoft.com/office/drawing/2014/main" id="{040F4195-F36A-143A-F5F2-3D3451CEE0B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96" y="4089402"/>
            <a:ext cx="1581150" cy="17399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33DA706F-91D8-B176-0797-43E4D1E8268E}"/>
              </a:ext>
            </a:extLst>
          </p:cNvPr>
          <p:cNvSpPr/>
          <p:nvPr/>
        </p:nvSpPr>
        <p:spPr>
          <a:xfrm>
            <a:off x="4230191" y="5532208"/>
            <a:ext cx="1421309" cy="40705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46393A-7E57-FAAF-8884-EC9513312AE4}"/>
              </a:ext>
            </a:extLst>
          </p:cNvPr>
          <p:cNvSpPr txBox="1"/>
          <p:nvPr/>
        </p:nvSpPr>
        <p:spPr>
          <a:xfrm>
            <a:off x="4725640" y="5679943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B320D0B-6875-E838-3100-6521E4B618B3}"/>
              </a:ext>
            </a:extLst>
          </p:cNvPr>
          <p:cNvSpPr txBox="1"/>
          <p:nvPr/>
        </p:nvSpPr>
        <p:spPr>
          <a:xfrm>
            <a:off x="1687479" y="7010814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3AE303F-61E5-7D09-847C-467BCD056E6B}"/>
              </a:ext>
            </a:extLst>
          </p:cNvPr>
          <p:cNvSpPr txBox="1"/>
          <p:nvPr/>
        </p:nvSpPr>
        <p:spPr>
          <a:xfrm>
            <a:off x="577137" y="6371180"/>
            <a:ext cx="2700580" cy="28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3: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Link to 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LibreView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4BA9511-D310-7414-5A49-8E957C8BBE9F}"/>
              </a:ext>
            </a:extLst>
          </p:cNvPr>
          <p:cNvSpPr txBox="1"/>
          <p:nvPr/>
        </p:nvSpPr>
        <p:spPr>
          <a:xfrm>
            <a:off x="3833443" y="6381224"/>
            <a:ext cx="2700580" cy="28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4: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Sign into 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LibreView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390F6B8-53C8-4729-526D-69CAEAFBC128}"/>
              </a:ext>
            </a:extLst>
          </p:cNvPr>
          <p:cNvSpPr/>
          <p:nvPr/>
        </p:nvSpPr>
        <p:spPr>
          <a:xfrm>
            <a:off x="381531" y="6310229"/>
            <a:ext cx="2803816" cy="253201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3222062-F3F5-4ED2-BA18-53E6D900F744}"/>
              </a:ext>
            </a:extLst>
          </p:cNvPr>
          <p:cNvSpPr/>
          <p:nvPr/>
        </p:nvSpPr>
        <p:spPr>
          <a:xfrm>
            <a:off x="3648703" y="6310229"/>
            <a:ext cx="2803816" cy="253201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89CA90A-94B8-C20A-7A52-80FA1E8150B2}"/>
              </a:ext>
            </a:extLst>
          </p:cNvPr>
          <p:cNvSpPr/>
          <p:nvPr/>
        </p:nvSpPr>
        <p:spPr>
          <a:xfrm>
            <a:off x="440297" y="6640809"/>
            <a:ext cx="2697843" cy="58502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2A41F05-8DBA-F202-C3E9-47BF99F31D6B}"/>
              </a:ext>
            </a:extLst>
          </p:cNvPr>
          <p:cNvSpPr txBox="1"/>
          <p:nvPr/>
        </p:nvSpPr>
        <p:spPr>
          <a:xfrm>
            <a:off x="1754122" y="7652872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44357D0-5113-FB8C-5D25-6E908F8B8E8C}"/>
              </a:ext>
            </a:extLst>
          </p:cNvPr>
          <p:cNvSpPr txBox="1"/>
          <p:nvPr/>
        </p:nvSpPr>
        <p:spPr>
          <a:xfrm>
            <a:off x="1734100" y="8290150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FDCB550-E47B-8030-8E06-9BFC670E3EEE}"/>
              </a:ext>
            </a:extLst>
          </p:cNvPr>
          <p:cNvSpPr/>
          <p:nvPr/>
        </p:nvSpPr>
        <p:spPr>
          <a:xfrm>
            <a:off x="881892" y="7433072"/>
            <a:ext cx="2003403" cy="43004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EEA29D8-DB5A-BAB7-5D5C-DA1DFBB6AE36}"/>
              </a:ext>
            </a:extLst>
          </p:cNvPr>
          <p:cNvSpPr/>
          <p:nvPr/>
        </p:nvSpPr>
        <p:spPr>
          <a:xfrm>
            <a:off x="881891" y="8080744"/>
            <a:ext cx="2003403" cy="43004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1A4D10-C0BE-2147-72BF-75D6037E11E8}"/>
              </a:ext>
            </a:extLst>
          </p:cNvPr>
          <p:cNvSpPr txBox="1"/>
          <p:nvPr/>
        </p:nvSpPr>
        <p:spPr>
          <a:xfrm>
            <a:off x="1725539" y="9128126"/>
            <a:ext cx="4215807" cy="28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5: 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Confirmation that Data Sharing is enabled 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06639A5D-1C4F-E5E7-63FF-45161402D83D}"/>
              </a:ext>
            </a:extLst>
          </p:cNvPr>
          <p:cNvSpPr/>
          <p:nvPr/>
        </p:nvSpPr>
        <p:spPr>
          <a:xfrm>
            <a:off x="381531" y="9107424"/>
            <a:ext cx="6105285" cy="798576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65380E8-3E2B-0D0A-B6C6-40441DD612D5}"/>
              </a:ext>
            </a:extLst>
          </p:cNvPr>
          <p:cNvSpPr/>
          <p:nvPr/>
        </p:nvSpPr>
        <p:spPr>
          <a:xfrm>
            <a:off x="1927427" y="9388830"/>
            <a:ext cx="3238933" cy="48294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956B72D-E996-F638-9043-984DDBEA2E0A}"/>
              </a:ext>
            </a:extLst>
          </p:cNvPr>
          <p:cNvSpPr txBox="1"/>
          <p:nvPr/>
        </p:nvSpPr>
        <p:spPr>
          <a:xfrm>
            <a:off x="4950903" y="8453548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010B0EE-826A-8A8A-2917-96810703BC00}"/>
              </a:ext>
            </a:extLst>
          </p:cNvPr>
          <p:cNvSpPr/>
          <p:nvPr/>
        </p:nvSpPr>
        <p:spPr>
          <a:xfrm>
            <a:off x="3732281" y="6666880"/>
            <a:ext cx="2649029" cy="208934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7F80C1-25F2-B3C4-362E-2B55852EB4C1}"/>
              </a:ext>
            </a:extLst>
          </p:cNvPr>
          <p:cNvSpPr txBox="1"/>
          <p:nvPr/>
        </p:nvSpPr>
        <p:spPr>
          <a:xfrm>
            <a:off x="4640534" y="9503956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pic>
        <p:nvPicPr>
          <p:cNvPr id="3" name="Picture 2" descr="A black square with white text&#10;&#10;AI-generated content may be incorrect.">
            <a:extLst>
              <a:ext uri="{FF2B5EF4-FFF2-40B4-BE49-F238E27FC236}">
                <a16:creationId xmlns:a16="http://schemas.microsoft.com/office/drawing/2014/main" id="{A903E6BF-8B25-A69A-ED30-59C3ECBA5F1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7" y="69573"/>
            <a:ext cx="648764" cy="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57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9FA8A-E46D-59AA-B6B3-50E8B88AD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>
            <a:extLst>
              <a:ext uri="{FF2B5EF4-FFF2-40B4-BE49-F238E27FC236}">
                <a16:creationId xmlns:a16="http://schemas.microsoft.com/office/drawing/2014/main" id="{F40EC148-4C47-E941-097F-1236E37EF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363" y="7197212"/>
            <a:ext cx="2316864" cy="1608128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CA6436A8-185F-E66F-5877-205D703337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5820" y="6233403"/>
            <a:ext cx="2583518" cy="552274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6A34F037-7FC9-9D84-0DF0-E97F122817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7004" y="7012752"/>
            <a:ext cx="758822" cy="43026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0701D396-A516-3695-09EB-186D743D6E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728" y="6200576"/>
            <a:ext cx="2297813" cy="53601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E9790DAD-233B-2CAB-E463-C271C17E18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1853" y="4598196"/>
            <a:ext cx="1356321" cy="33814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B0CB125-479B-8815-9F9A-93F00F897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383" y="4187097"/>
            <a:ext cx="924880" cy="33765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103D000-19BF-4314-B708-42361819A4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9958" y="3528355"/>
            <a:ext cx="1073205" cy="5016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063AE6-67EA-D1B1-E7AE-49836D290A96}"/>
              </a:ext>
            </a:extLst>
          </p:cNvPr>
          <p:cNvSpPr txBox="1"/>
          <p:nvPr/>
        </p:nvSpPr>
        <p:spPr>
          <a:xfrm>
            <a:off x="449989" y="515427"/>
            <a:ext cx="2700580" cy="480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6: </a:t>
            </a: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Confirm Linking and select </a:t>
            </a: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“Manage Libre </a:t>
            </a:r>
            <a:r>
              <a:rPr lang="en-GB" sz="1200" kern="100" dirty="0" err="1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LinkUP</a:t>
            </a: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endParaRPr kumimoji="0" lang="en-GB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4B8941-807A-46AD-62F6-10C5060E8918}"/>
              </a:ext>
            </a:extLst>
          </p:cNvPr>
          <p:cNvSpPr txBox="1"/>
          <p:nvPr/>
        </p:nvSpPr>
        <p:spPr>
          <a:xfrm>
            <a:off x="3792812" y="565715"/>
            <a:ext cx="2615199" cy="480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7: </a:t>
            </a:r>
            <a:r>
              <a:rPr kumimoji="0" lang="en-GB" sz="12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Login to </a:t>
            </a:r>
            <a:r>
              <a:rPr kumimoji="0" lang="en-GB" sz="120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LibreView</a:t>
            </a:r>
            <a:r>
              <a:rPr kumimoji="0" lang="en-GB" sz="12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 Followers</a:t>
            </a:r>
            <a:endParaRPr kumimoji="0" lang="en-GB" sz="120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9C208C9-F425-7F94-F3EE-FA61F0F8483E}"/>
              </a:ext>
            </a:extLst>
          </p:cNvPr>
          <p:cNvSpPr/>
          <p:nvPr/>
        </p:nvSpPr>
        <p:spPr>
          <a:xfrm>
            <a:off x="199958" y="454476"/>
            <a:ext cx="3000573" cy="465357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7A9CCC6-763F-10B2-EE04-61F7B8B6B330}"/>
              </a:ext>
            </a:extLst>
          </p:cNvPr>
          <p:cNvSpPr/>
          <p:nvPr/>
        </p:nvSpPr>
        <p:spPr>
          <a:xfrm>
            <a:off x="3608072" y="494720"/>
            <a:ext cx="2803816" cy="465357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01D8499-256B-7316-2C2B-D6F8FD2C264D}"/>
              </a:ext>
            </a:extLst>
          </p:cNvPr>
          <p:cNvSpPr txBox="1"/>
          <p:nvPr/>
        </p:nvSpPr>
        <p:spPr>
          <a:xfrm>
            <a:off x="1578007" y="6668508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60CDF3A-ADAE-650F-E6C0-AD732E483AA6}"/>
              </a:ext>
            </a:extLst>
          </p:cNvPr>
          <p:cNvSpPr txBox="1"/>
          <p:nvPr/>
        </p:nvSpPr>
        <p:spPr>
          <a:xfrm>
            <a:off x="353710" y="5563580"/>
            <a:ext cx="2700580" cy="480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8: </a:t>
            </a: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Followers receives email and sets up </a:t>
            </a:r>
            <a:r>
              <a:rPr kumimoji="0" lang="en-GB" sz="12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LibreLinkUp</a:t>
            </a: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App (</a:t>
            </a: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heck junk)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44CB3F7-8F90-478F-C738-CE736E6A02F4}"/>
              </a:ext>
            </a:extLst>
          </p:cNvPr>
          <p:cNvSpPr/>
          <p:nvPr/>
        </p:nvSpPr>
        <p:spPr>
          <a:xfrm>
            <a:off x="172137" y="5407356"/>
            <a:ext cx="2985389" cy="36892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9282375-7F12-9091-DE36-FF8A6D2CEB1C}"/>
              </a:ext>
            </a:extLst>
          </p:cNvPr>
          <p:cNvSpPr/>
          <p:nvPr/>
        </p:nvSpPr>
        <p:spPr>
          <a:xfrm>
            <a:off x="398789" y="6073737"/>
            <a:ext cx="2700580" cy="81907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3F84EDF-BDAA-7DEE-8357-6C005A1BD2E3}"/>
              </a:ext>
            </a:extLst>
          </p:cNvPr>
          <p:cNvSpPr txBox="1"/>
          <p:nvPr/>
        </p:nvSpPr>
        <p:spPr>
          <a:xfrm>
            <a:off x="1585150" y="7483893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DAC8A52-8DD6-7DDC-1417-213FE2A99F76}"/>
              </a:ext>
            </a:extLst>
          </p:cNvPr>
          <p:cNvSpPr/>
          <p:nvPr/>
        </p:nvSpPr>
        <p:spPr>
          <a:xfrm>
            <a:off x="1076803" y="6942667"/>
            <a:ext cx="1314100" cy="85910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2D3A001-E5EA-483D-B7EF-0B7C55FD977D}"/>
              </a:ext>
            </a:extLst>
          </p:cNvPr>
          <p:cNvSpPr/>
          <p:nvPr/>
        </p:nvSpPr>
        <p:spPr>
          <a:xfrm>
            <a:off x="257230" y="7844084"/>
            <a:ext cx="2872807" cy="113368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F878FA-7AD4-7704-A3D6-4B89706D25DE}"/>
              </a:ext>
            </a:extLst>
          </p:cNvPr>
          <p:cNvGrpSpPr/>
          <p:nvPr/>
        </p:nvGrpSpPr>
        <p:grpSpPr>
          <a:xfrm>
            <a:off x="451346" y="1153846"/>
            <a:ext cx="2434336" cy="547004"/>
            <a:chOff x="3663035" y="1727932"/>
            <a:chExt cx="2434336" cy="547004"/>
          </a:xfrm>
        </p:grpSpPr>
        <p:pic>
          <p:nvPicPr>
            <p:cNvPr id="4" name="Picture 3" descr="A purple circle with text&#10;&#10;AI-generated content may be incorrect.">
              <a:extLst>
                <a:ext uri="{FF2B5EF4-FFF2-40B4-BE49-F238E27FC236}">
                  <a16:creationId xmlns:a16="http://schemas.microsoft.com/office/drawing/2014/main" id="{E6477B50-85F8-5AB4-AA94-D03CEE5DB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035" y="1727932"/>
              <a:ext cx="2434336" cy="5400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20B570-8DEF-2FA3-181E-BE48C2469601}"/>
                </a:ext>
              </a:extLst>
            </p:cNvPr>
            <p:cNvSpPr txBox="1"/>
            <p:nvPr/>
          </p:nvSpPr>
          <p:spPr>
            <a:xfrm>
              <a:off x="4429795" y="1997937"/>
              <a:ext cx="277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ED3562-DF26-E63F-9173-1267D6B069A9}"/>
              </a:ext>
            </a:extLst>
          </p:cNvPr>
          <p:cNvGrpSpPr/>
          <p:nvPr/>
        </p:nvGrpSpPr>
        <p:grpSpPr>
          <a:xfrm>
            <a:off x="849376" y="1693029"/>
            <a:ext cx="1662655" cy="1867540"/>
            <a:chOff x="4106990" y="2395583"/>
            <a:chExt cx="1662655" cy="1867540"/>
          </a:xfrm>
        </p:grpSpPr>
        <p:pic>
          <p:nvPicPr>
            <p:cNvPr id="15" name="Picture 14" descr="A screenshot of a phone&#10;&#10;AI-generated content may be incorrect.">
              <a:extLst>
                <a:ext uri="{FF2B5EF4-FFF2-40B4-BE49-F238E27FC236}">
                  <a16:creationId xmlns:a16="http://schemas.microsoft.com/office/drawing/2014/main" id="{FCF0ADBC-B45B-EDA3-5129-929943749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8495" y="2395583"/>
              <a:ext cx="1581150" cy="17399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22ECC6-4CCC-FE3A-57BC-B7DF74985DE7}"/>
                </a:ext>
              </a:extLst>
            </p:cNvPr>
            <p:cNvSpPr/>
            <p:nvPr/>
          </p:nvSpPr>
          <p:spPr>
            <a:xfrm>
              <a:off x="4106990" y="3838389"/>
              <a:ext cx="1421309" cy="407053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9207DD-24D6-AD98-400D-D9B6BD6491DC}"/>
                </a:ext>
              </a:extLst>
            </p:cNvPr>
            <p:cNvSpPr txBox="1"/>
            <p:nvPr/>
          </p:nvSpPr>
          <p:spPr>
            <a:xfrm>
              <a:off x="4602439" y="3986124"/>
              <a:ext cx="277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2</a:t>
              </a: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9367ECBB-F096-0FC9-0835-2CD618F1D62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98176" y="3690171"/>
            <a:ext cx="1373512" cy="21256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9D6F90F8-00D7-9FE4-9EC0-B75CF81939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16651" y="4244994"/>
            <a:ext cx="1373512" cy="212567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4CDBBA3E-D244-0372-D8BE-D6AF0C4EA6D0}"/>
              </a:ext>
            </a:extLst>
          </p:cNvPr>
          <p:cNvSpPr/>
          <p:nvPr/>
        </p:nvSpPr>
        <p:spPr>
          <a:xfrm>
            <a:off x="1598176" y="4478263"/>
            <a:ext cx="1509997" cy="6171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D5BA550-60F0-AD9C-5173-EA0E2192017D}"/>
              </a:ext>
            </a:extLst>
          </p:cNvPr>
          <p:cNvSpPr txBox="1"/>
          <p:nvPr/>
        </p:nvSpPr>
        <p:spPr>
          <a:xfrm>
            <a:off x="2279842" y="4826797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17F84CDE-1493-426F-A806-D47B4B427C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80066" y="1142998"/>
            <a:ext cx="2558858" cy="1651922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0A71F016-A33B-0840-8D53-5385EF7FC7A7}"/>
              </a:ext>
            </a:extLst>
          </p:cNvPr>
          <p:cNvSpPr txBox="1"/>
          <p:nvPr/>
        </p:nvSpPr>
        <p:spPr>
          <a:xfrm>
            <a:off x="4822647" y="2748166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BF6762D-C9EB-F6CF-D118-477E492F816F}"/>
              </a:ext>
            </a:extLst>
          </p:cNvPr>
          <p:cNvSpPr/>
          <p:nvPr/>
        </p:nvSpPr>
        <p:spPr>
          <a:xfrm>
            <a:off x="3633082" y="1046488"/>
            <a:ext cx="2649029" cy="208934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4FC3AEAE-7B48-CC1F-71F6-9CA5B3BD8DC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23253" y="3387552"/>
            <a:ext cx="1105121" cy="368374"/>
          </a:xfrm>
          <a:prstGeom prst="rect">
            <a:avLst/>
          </a:prstGeom>
        </p:spPr>
      </p:pic>
      <p:sp>
        <p:nvSpPr>
          <p:cNvPr id="62" name="Oval 61">
            <a:extLst>
              <a:ext uri="{FF2B5EF4-FFF2-40B4-BE49-F238E27FC236}">
                <a16:creationId xmlns:a16="http://schemas.microsoft.com/office/drawing/2014/main" id="{D93B78D2-5708-C8AE-DB1C-2CFC6B2298DF}"/>
              </a:ext>
            </a:extLst>
          </p:cNvPr>
          <p:cNvSpPr/>
          <p:nvPr/>
        </p:nvSpPr>
        <p:spPr>
          <a:xfrm>
            <a:off x="3723253" y="3326817"/>
            <a:ext cx="1168958" cy="6171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7AFCFA-7795-1845-381A-625D5A218792}"/>
              </a:ext>
            </a:extLst>
          </p:cNvPr>
          <p:cNvSpPr txBox="1"/>
          <p:nvPr/>
        </p:nvSpPr>
        <p:spPr>
          <a:xfrm>
            <a:off x="4214461" y="3688285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14821B72-AC08-ECD8-AD92-532BCD98DE8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09357" y="3310216"/>
            <a:ext cx="964202" cy="1477538"/>
          </a:xfrm>
          <a:prstGeom prst="rect">
            <a:avLst/>
          </a:prstGeom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id="{E800EBD3-5AE7-15D7-B2AA-67ECED33C355}"/>
              </a:ext>
            </a:extLst>
          </p:cNvPr>
          <p:cNvSpPr/>
          <p:nvPr/>
        </p:nvSpPr>
        <p:spPr>
          <a:xfrm>
            <a:off x="4943555" y="3265615"/>
            <a:ext cx="1464456" cy="182979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5317517-E443-0773-02B3-AC4F57D9EFC8}"/>
              </a:ext>
            </a:extLst>
          </p:cNvPr>
          <p:cNvSpPr txBox="1"/>
          <p:nvPr/>
        </p:nvSpPr>
        <p:spPr>
          <a:xfrm>
            <a:off x="5552576" y="4737048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299DF0C-E809-AFA1-754D-310D8E34B44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816326" y="4478719"/>
            <a:ext cx="982812" cy="269104"/>
          </a:xfrm>
          <a:prstGeom prst="rect">
            <a:avLst/>
          </a:prstGeom>
        </p:spPr>
      </p:pic>
      <p:sp>
        <p:nvSpPr>
          <p:cNvPr id="77" name="Oval 76">
            <a:extLst>
              <a:ext uri="{FF2B5EF4-FFF2-40B4-BE49-F238E27FC236}">
                <a16:creationId xmlns:a16="http://schemas.microsoft.com/office/drawing/2014/main" id="{B657D72D-0249-B164-6774-AA6F5BA1833B}"/>
              </a:ext>
            </a:extLst>
          </p:cNvPr>
          <p:cNvSpPr/>
          <p:nvPr/>
        </p:nvSpPr>
        <p:spPr>
          <a:xfrm>
            <a:off x="3754953" y="4346211"/>
            <a:ext cx="1168958" cy="6171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1C60D79-A54C-6AAD-F2C1-3A7B027AD6FC}"/>
              </a:ext>
            </a:extLst>
          </p:cNvPr>
          <p:cNvSpPr txBox="1"/>
          <p:nvPr/>
        </p:nvSpPr>
        <p:spPr>
          <a:xfrm>
            <a:off x="4246161" y="4707679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0680744-5557-21EF-0896-A89201800BC0}"/>
              </a:ext>
            </a:extLst>
          </p:cNvPr>
          <p:cNvSpPr txBox="1"/>
          <p:nvPr/>
        </p:nvSpPr>
        <p:spPr>
          <a:xfrm>
            <a:off x="597982" y="7923048"/>
            <a:ext cx="2085422" cy="8822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6000" marR="0" lvl="0" indent="-171450" algn="ctr" defTabSz="457200" rtl="0" eaLnBrk="1" fontAlgn="auto" latinLnBrk="0" hangingPunct="1"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an account using the email from Step 7</a:t>
            </a:r>
          </a:p>
          <a:p>
            <a:pPr marL="36000" marR="0" lvl="0" indent="-171450" algn="ctr" defTabSz="457200" rtl="0" eaLnBrk="1" fontAlgn="auto" latinLnBrk="0" hangingPunct="1"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Agree and accept</a:t>
            </a:r>
            <a:endParaRPr lang="en-GB" sz="1200" kern="100" dirty="0">
              <a:solidFill>
                <a:prstClr val="black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6000" marR="0" lvl="0" indent="-171450" algn="ctr" defTabSz="457200" rtl="0" eaLnBrk="1" fontAlgn="auto" latinLnBrk="0" hangingPunct="1"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are </a:t>
            </a:r>
            <a:r>
              <a:rPr kumimoji="0" lang="en-GB" sz="12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</a:t>
            </a:r>
            <a:r>
              <a:rPr lang="en-GB" sz="12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owing</a:t>
            </a:r>
            <a:endParaRPr kumimoji="0" lang="en-GB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AFF6DE9-B831-45D3-FE2E-B79E108ADBF7}"/>
              </a:ext>
            </a:extLst>
          </p:cNvPr>
          <p:cNvSpPr txBox="1"/>
          <p:nvPr/>
        </p:nvSpPr>
        <p:spPr>
          <a:xfrm>
            <a:off x="1533541" y="8707651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A02B93">
                    <a:lumMod val="75000"/>
                  </a:srgbClr>
                </a:solidFill>
                <a:latin typeface="Aptos" panose="02110004020202020204"/>
              </a:rPr>
              <a:t>3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A02B93">
                  <a:lumMod val="75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234D3CE-AA42-06A0-0472-10A6C61587B7}"/>
              </a:ext>
            </a:extLst>
          </p:cNvPr>
          <p:cNvSpPr txBox="1"/>
          <p:nvPr/>
        </p:nvSpPr>
        <p:spPr>
          <a:xfrm>
            <a:off x="6164209" y="6615817"/>
            <a:ext cx="307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7CC4A64-C763-31C5-52FA-2527135B2AC5}"/>
              </a:ext>
            </a:extLst>
          </p:cNvPr>
          <p:cNvSpPr txBox="1"/>
          <p:nvPr/>
        </p:nvSpPr>
        <p:spPr>
          <a:xfrm>
            <a:off x="3695432" y="5573421"/>
            <a:ext cx="2839515" cy="6783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9: </a:t>
            </a:r>
            <a:r>
              <a:rPr kumimoji="0" lang="en-GB" sz="120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LibreLink</a:t>
            </a:r>
            <a:r>
              <a:rPr kumimoji="0" lang="en-GB" sz="12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UP settings- &amp; Alarms Low Glucose Alarm, High Glucose Alarm, and No Recent Data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9ED50A58-4571-505F-4CEA-A0B95504965C}"/>
              </a:ext>
            </a:extLst>
          </p:cNvPr>
          <p:cNvSpPr/>
          <p:nvPr/>
        </p:nvSpPr>
        <p:spPr>
          <a:xfrm>
            <a:off x="3607716" y="5437664"/>
            <a:ext cx="2985389" cy="36892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0CD5BBB0-EC40-EB20-A37C-2F6A9D5EAD05}"/>
              </a:ext>
            </a:extLst>
          </p:cNvPr>
          <p:cNvSpPr/>
          <p:nvPr/>
        </p:nvSpPr>
        <p:spPr>
          <a:xfrm>
            <a:off x="6052938" y="6310680"/>
            <a:ext cx="482009" cy="70207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275AF63-296B-F465-6BF1-E7B8CFA67C73}"/>
              </a:ext>
            </a:extLst>
          </p:cNvPr>
          <p:cNvSpPr txBox="1"/>
          <p:nvPr/>
        </p:nvSpPr>
        <p:spPr>
          <a:xfrm>
            <a:off x="4982159" y="8812467"/>
            <a:ext cx="27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642AE7C-FDD6-DB54-F939-E953A5D4BB36}"/>
              </a:ext>
            </a:extLst>
          </p:cNvPr>
          <p:cNvSpPr/>
          <p:nvPr/>
        </p:nvSpPr>
        <p:spPr>
          <a:xfrm>
            <a:off x="3665873" y="6744688"/>
            <a:ext cx="2869075" cy="235190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8F4C490B-08F7-E7CA-4632-C33D968D5462}"/>
              </a:ext>
            </a:extLst>
          </p:cNvPr>
          <p:cNvSpPr/>
          <p:nvPr/>
        </p:nvSpPr>
        <p:spPr>
          <a:xfrm>
            <a:off x="1616651" y="9281054"/>
            <a:ext cx="3769166" cy="47552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8D8130D-93C5-677D-F225-A77DC76E8F59}"/>
              </a:ext>
            </a:extLst>
          </p:cNvPr>
          <p:cNvSpPr txBox="1"/>
          <p:nvPr/>
        </p:nvSpPr>
        <p:spPr>
          <a:xfrm>
            <a:off x="1724032" y="9345007"/>
            <a:ext cx="6178891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10: </a:t>
            </a:r>
            <a:r>
              <a:rPr kumimoji="0" lang="en-GB" sz="12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Repeat this process for  up to </a:t>
            </a: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</a:t>
            </a:r>
            <a:r>
              <a:rPr lang="en-GB" sz="1200" b="1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followers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69DE57-20B7-A394-80CD-85FF4942C76F}"/>
              </a:ext>
            </a:extLst>
          </p:cNvPr>
          <p:cNvSpPr txBox="1"/>
          <p:nvPr/>
        </p:nvSpPr>
        <p:spPr>
          <a:xfrm>
            <a:off x="1483707" y="67900"/>
            <a:ext cx="3952068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7"/>
              </a:rPr>
              <a:t>www.theglucoseneverlies.com</a:t>
            </a:r>
            <a:endParaRPr lang="en-GB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3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220</Words>
  <Application>Microsoft Office PowerPoint</Application>
  <PresentationFormat>A4 Paper (210x297 mm)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Symbol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and Dani Pemberton</dc:creator>
  <cp:lastModifiedBy>PEMBERTON, John (BIRMINGHAM WOMEN'S AND CHILDREN'S NHS FOUNDATION TRUST)</cp:lastModifiedBy>
  <cp:revision>1</cp:revision>
  <dcterms:created xsi:type="dcterms:W3CDTF">2025-08-06T03:09:49Z</dcterms:created>
  <dcterms:modified xsi:type="dcterms:W3CDTF">2025-08-06T06:33:25Z</dcterms:modified>
</cp:coreProperties>
</file>